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2" r:id="rId2"/>
  </p:sldMasterIdLst>
  <p:notesMasterIdLst>
    <p:notesMasterId r:id="rId4"/>
  </p:notesMasterIdLst>
  <p:sldIdLst>
    <p:sldId id="27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4694"/>
  </p:normalViewPr>
  <p:slideViewPr>
    <p:cSldViewPr snapToGrid="0" snapToObjects="1">
      <p:cViewPr varScale="1">
        <p:scale>
          <a:sx n="156" d="100"/>
          <a:sy n="156" d="100"/>
        </p:scale>
        <p:origin x="576"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6A011-5752-4B1D-BC0F-A303E522DD79}" type="datetimeFigureOut">
              <a:rPr lang="en-GB" smtClean="0"/>
              <a:t>10/03/2021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FD9AE-63F0-46C2-A0D6-6E4D9ECBA079}" type="slidenum">
              <a:rPr lang="en-GB" smtClean="0"/>
              <a:t>‹#›</a:t>
            </a:fld>
            <a:endParaRPr lang="en-GB"/>
          </a:p>
        </p:txBody>
      </p:sp>
    </p:spTree>
    <p:extLst>
      <p:ext uri="{BB962C8B-B14F-4D97-AF65-F5344CB8AC3E}">
        <p14:creationId xmlns:p14="http://schemas.microsoft.com/office/powerpoint/2010/main" val="412100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98622E-D0B4-4123-8152-6F6617ADB1D6}" type="slidenum">
              <a:rPr lang="en-GB" smtClean="0"/>
              <a:t>1</a:t>
            </a:fld>
            <a:endParaRPr lang="en-GB"/>
          </a:p>
        </p:txBody>
      </p:sp>
    </p:spTree>
    <p:extLst>
      <p:ext uri="{BB962C8B-B14F-4D97-AF65-F5344CB8AC3E}">
        <p14:creationId xmlns:p14="http://schemas.microsoft.com/office/powerpoint/2010/main" val="129196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83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089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121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88373" y="911565"/>
            <a:ext cx="4318763" cy="393620"/>
          </a:xfrm>
          <a:prstGeom prst="rect">
            <a:avLst/>
          </a:prstGeom>
        </p:spPr>
        <p:txBody>
          <a:bodyPr wrap="square" lIns="158267" tIns="158267" rIns="158267" bIns="158267">
            <a:spAutoFit/>
          </a:bodyPr>
          <a:lstStyle>
            <a:lvl1pPr marL="0" indent="0">
              <a:buNone/>
              <a:defRPr sz="481">
                <a:solidFill>
                  <a:schemeClr val="accent5">
                    <a:lumMod val="50000"/>
                  </a:schemeClr>
                </a:solidFill>
                <a:latin typeface="Trebuchet MS" pitchFamily="34" charset="0"/>
              </a:defRPr>
            </a:lvl1pPr>
            <a:lvl2pPr marL="247410" indent="-95158">
              <a:defRPr sz="409">
                <a:latin typeface="Trebuchet MS" pitchFamily="34" charset="0"/>
              </a:defRPr>
            </a:lvl2pPr>
            <a:lvl3pPr marL="342567" indent="-95158">
              <a:defRPr sz="409">
                <a:latin typeface="Trebuchet MS" pitchFamily="34" charset="0"/>
              </a:defRPr>
            </a:lvl3pPr>
            <a:lvl4pPr marL="447241" indent="-104674">
              <a:defRPr sz="409">
                <a:latin typeface="Trebuchet MS" pitchFamily="34" charset="0"/>
              </a:defRPr>
            </a:lvl4pPr>
            <a:lvl5pPr marL="523367" indent="-76126">
              <a:defRPr sz="409">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92155" y="755152"/>
            <a:ext cx="4315354" cy="231405"/>
          </a:xfrm>
          <a:prstGeom prst="rect">
            <a:avLst/>
          </a:prstGeom>
          <a:noFill/>
        </p:spPr>
        <p:txBody>
          <a:bodyPr wrap="square" lIns="63307" tIns="63307" rIns="63307" bIns="63307" anchor="ctr" anchorCtr="0">
            <a:spAutoFit/>
          </a:bodyPr>
          <a:lstStyle>
            <a:lvl1pPr marL="0" indent="0" algn="ctr">
              <a:buNone/>
              <a:defRPr sz="67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92155" y="2153085"/>
            <a:ext cx="4316408" cy="231405"/>
          </a:xfrm>
          <a:prstGeom prst="rect">
            <a:avLst/>
          </a:prstGeom>
          <a:noFill/>
        </p:spPr>
        <p:txBody>
          <a:bodyPr wrap="square" lIns="63307" tIns="63307" rIns="63307" bIns="63307" anchor="ctr" anchorCtr="0">
            <a:spAutoFit/>
          </a:bodyPr>
          <a:lstStyle>
            <a:lvl1pPr marL="0" indent="0" algn="ctr">
              <a:buNone/>
              <a:defRPr sz="673"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4637154" y="755152"/>
            <a:ext cx="4315298" cy="231405"/>
          </a:xfrm>
          <a:prstGeom prst="rect">
            <a:avLst/>
          </a:prstGeom>
          <a:noFill/>
        </p:spPr>
        <p:txBody>
          <a:bodyPr wrap="square" lIns="63307" tIns="63307" rIns="63307" bIns="63307" anchor="ctr" anchorCtr="0">
            <a:spAutoFit/>
          </a:bodyPr>
          <a:lstStyle>
            <a:lvl1pPr marL="0" indent="0" algn="ctr">
              <a:buNone/>
              <a:defRPr sz="67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4637154" y="911565"/>
            <a:ext cx="4315298" cy="393620"/>
          </a:xfrm>
          <a:prstGeom prst="rect">
            <a:avLst/>
          </a:prstGeom>
        </p:spPr>
        <p:txBody>
          <a:bodyPr wrap="square" lIns="158267" tIns="158267" rIns="158267" bIns="158267">
            <a:spAutoFit/>
          </a:bodyPr>
          <a:lstStyle>
            <a:lvl1pPr marL="0" indent="0">
              <a:buNone/>
              <a:defRPr sz="481">
                <a:solidFill>
                  <a:schemeClr val="accent5">
                    <a:lumMod val="50000"/>
                  </a:schemeClr>
                </a:solidFill>
                <a:latin typeface="Trebuchet MS" pitchFamily="34" charset="0"/>
              </a:defRPr>
            </a:lvl1pPr>
            <a:lvl2pPr marL="247410" indent="-95158">
              <a:defRPr sz="409">
                <a:latin typeface="Trebuchet MS" pitchFamily="34" charset="0"/>
              </a:defRPr>
            </a:lvl2pPr>
            <a:lvl3pPr marL="342567" indent="-95158">
              <a:defRPr sz="409">
                <a:latin typeface="Trebuchet MS" pitchFamily="34" charset="0"/>
              </a:defRPr>
            </a:lvl3pPr>
            <a:lvl4pPr marL="447241" indent="-104674">
              <a:defRPr sz="409">
                <a:latin typeface="Trebuchet MS" pitchFamily="34" charset="0"/>
              </a:defRPr>
            </a:lvl4pPr>
            <a:lvl5pPr marL="523367" indent="-76126">
              <a:defRPr sz="409">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4637155" y="2155798"/>
            <a:ext cx="4314112" cy="231405"/>
          </a:xfrm>
          <a:prstGeom prst="rect">
            <a:avLst/>
          </a:prstGeom>
          <a:noFill/>
        </p:spPr>
        <p:txBody>
          <a:bodyPr wrap="square" lIns="63307" tIns="63307" rIns="63307" bIns="63307" anchor="ctr" anchorCtr="0">
            <a:spAutoFit/>
          </a:bodyPr>
          <a:lstStyle>
            <a:lvl1pPr marL="0" indent="0" algn="ctr">
              <a:buNone/>
              <a:defRPr sz="67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4635501" y="2318743"/>
            <a:ext cx="4315766" cy="393620"/>
          </a:xfrm>
          <a:prstGeom prst="rect">
            <a:avLst/>
          </a:prstGeom>
        </p:spPr>
        <p:txBody>
          <a:bodyPr wrap="square" lIns="158267" tIns="158267" rIns="158267" bIns="158267">
            <a:spAutoFit/>
          </a:bodyPr>
          <a:lstStyle>
            <a:lvl1pPr marL="0" indent="0">
              <a:buNone/>
              <a:defRPr sz="481">
                <a:solidFill>
                  <a:schemeClr val="accent5">
                    <a:lumMod val="50000"/>
                  </a:schemeClr>
                </a:solidFill>
                <a:latin typeface="Trebuchet MS" pitchFamily="34" charset="0"/>
              </a:defRPr>
            </a:lvl1pPr>
            <a:lvl2pPr marL="247410" indent="-95158">
              <a:defRPr sz="409">
                <a:latin typeface="Trebuchet MS" pitchFamily="34" charset="0"/>
              </a:defRPr>
            </a:lvl2pPr>
            <a:lvl3pPr marL="342567" indent="-95158">
              <a:defRPr sz="409">
                <a:latin typeface="Trebuchet MS" pitchFamily="34" charset="0"/>
              </a:defRPr>
            </a:lvl3pPr>
            <a:lvl4pPr marL="447241" indent="-104674">
              <a:defRPr sz="409">
                <a:latin typeface="Trebuchet MS" pitchFamily="34" charset="0"/>
              </a:defRPr>
            </a:lvl4pPr>
            <a:lvl5pPr marL="523367" indent="-76126">
              <a:defRPr sz="409">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4640500" y="3944786"/>
            <a:ext cx="4311952" cy="231405"/>
          </a:xfrm>
          <a:prstGeom prst="rect">
            <a:avLst/>
          </a:prstGeom>
          <a:noFill/>
        </p:spPr>
        <p:txBody>
          <a:bodyPr wrap="square" lIns="63307" tIns="63307" rIns="63307" bIns="63307" anchor="ctr" anchorCtr="0">
            <a:spAutoFit/>
          </a:bodyPr>
          <a:lstStyle>
            <a:lvl1pPr marL="0" indent="0" algn="ctr">
              <a:buNone/>
              <a:defRPr sz="67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4637155" y="4110135"/>
            <a:ext cx="4314112" cy="393620"/>
          </a:xfrm>
          <a:prstGeom prst="rect">
            <a:avLst/>
          </a:prstGeom>
        </p:spPr>
        <p:txBody>
          <a:bodyPr wrap="square" lIns="158267" tIns="158267" rIns="158267" bIns="158267">
            <a:spAutoFit/>
          </a:bodyPr>
          <a:lstStyle>
            <a:lvl1pPr marL="0" indent="0">
              <a:buNone/>
              <a:defRPr sz="481">
                <a:solidFill>
                  <a:schemeClr val="accent5">
                    <a:lumMod val="50000"/>
                  </a:schemeClr>
                </a:solidFill>
                <a:latin typeface="Trebuchet MS" pitchFamily="34" charset="0"/>
              </a:defRPr>
            </a:lvl1pPr>
            <a:lvl2pPr marL="247410" indent="-95158">
              <a:defRPr sz="409">
                <a:latin typeface="Trebuchet MS" pitchFamily="34" charset="0"/>
              </a:defRPr>
            </a:lvl2pPr>
            <a:lvl3pPr marL="342567" indent="-95158">
              <a:defRPr sz="409">
                <a:latin typeface="Trebuchet MS" pitchFamily="34" charset="0"/>
              </a:defRPr>
            </a:lvl3pPr>
            <a:lvl4pPr marL="447241" indent="-104674">
              <a:defRPr sz="409">
                <a:latin typeface="Trebuchet MS" pitchFamily="34" charset="0"/>
              </a:defRPr>
            </a:lvl4pPr>
            <a:lvl5pPr marL="523367" indent="-76126">
              <a:defRPr sz="409">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88373" y="2316254"/>
            <a:ext cx="4319136" cy="393620"/>
          </a:xfrm>
          <a:prstGeom prst="rect">
            <a:avLst/>
          </a:prstGeom>
        </p:spPr>
        <p:txBody>
          <a:bodyPr wrap="square" lIns="158267" tIns="158267" rIns="158267" bIns="158267">
            <a:spAutoFit/>
          </a:bodyPr>
          <a:lstStyle>
            <a:lvl1pPr marL="0" indent="0">
              <a:buNone/>
              <a:defRPr sz="481">
                <a:solidFill>
                  <a:schemeClr val="accent5">
                    <a:lumMod val="50000"/>
                  </a:schemeClr>
                </a:solidFill>
                <a:latin typeface="Trebuchet MS" pitchFamily="34" charset="0"/>
              </a:defRPr>
            </a:lvl1pPr>
            <a:lvl2pPr marL="247410" indent="-95158">
              <a:defRPr sz="409">
                <a:latin typeface="Trebuchet MS" pitchFamily="34" charset="0"/>
              </a:defRPr>
            </a:lvl2pPr>
            <a:lvl3pPr marL="342567" indent="-95158">
              <a:defRPr sz="409">
                <a:latin typeface="Trebuchet MS" pitchFamily="34" charset="0"/>
              </a:defRPr>
            </a:lvl3pPr>
            <a:lvl4pPr marL="447241" indent="-104674">
              <a:defRPr sz="409">
                <a:latin typeface="Trebuchet MS" pitchFamily="34" charset="0"/>
              </a:defRPr>
            </a:lvl4pPr>
            <a:lvl5pPr marL="523367" indent="-76126">
              <a:defRPr sz="409">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1235571" y="603837"/>
            <a:ext cx="6672858" cy="130686"/>
          </a:xfrm>
          <a:prstGeom prst="rect">
            <a:avLst/>
          </a:prstGeom>
        </p:spPr>
        <p:txBody>
          <a:bodyPr lIns="54681" tIns="27341" rIns="54681" bIns="27341">
            <a:normAutofit/>
          </a:bodyPr>
          <a:lstStyle>
            <a:lvl1pPr marL="0" indent="0" algn="ctr">
              <a:buFontTx/>
              <a:buNone/>
              <a:defRPr sz="1034">
                <a:solidFill>
                  <a:schemeClr val="bg1"/>
                </a:solidFill>
                <a:latin typeface="+mj-lt"/>
              </a:defRPr>
            </a:lvl1pPr>
            <a:lvl2pPr>
              <a:buFontTx/>
              <a:buNone/>
              <a:defRPr sz="1034"/>
            </a:lvl2pPr>
            <a:lvl3pPr>
              <a:buFontTx/>
              <a:buNone/>
              <a:defRPr sz="1034"/>
            </a:lvl3pPr>
            <a:lvl4pPr>
              <a:buFontTx/>
              <a:buNone/>
              <a:defRPr sz="1034"/>
            </a:lvl4pPr>
            <a:lvl5pPr>
              <a:buFontTx/>
              <a:buNone/>
              <a:defRPr sz="1034"/>
            </a:lvl5pPr>
          </a:lstStyle>
          <a:p>
            <a:pPr lvl="0"/>
            <a:r>
              <a:rPr lang="en-US" dirty="0"/>
              <a:t>Click here to add affiliations</a:t>
            </a:r>
          </a:p>
        </p:txBody>
      </p:sp>
      <p:sp>
        <p:nvSpPr>
          <p:cNvPr id="79" name="Text Placeholder 76"/>
          <p:cNvSpPr>
            <a:spLocks noGrp="1"/>
          </p:cNvSpPr>
          <p:nvPr>
            <p:ph type="body" sz="quarter" idx="151" hasCustomPrompt="1"/>
          </p:nvPr>
        </p:nvSpPr>
        <p:spPr>
          <a:xfrm>
            <a:off x="1235571" y="379804"/>
            <a:ext cx="6672858" cy="224033"/>
          </a:xfrm>
          <a:prstGeom prst="rect">
            <a:avLst/>
          </a:prstGeom>
        </p:spPr>
        <p:txBody>
          <a:bodyPr lIns="54681" tIns="27341" rIns="54681" bIns="27341" anchor="t" anchorCtr="1">
            <a:normAutofit/>
          </a:bodyPr>
          <a:lstStyle>
            <a:lvl1pPr marL="0" indent="0" algn="ctr">
              <a:buFontTx/>
              <a:buNone/>
              <a:defRPr sz="1659">
                <a:solidFill>
                  <a:schemeClr val="bg1"/>
                </a:solidFill>
                <a:latin typeface="+mj-lt"/>
              </a:defRPr>
            </a:lvl1pPr>
            <a:lvl2pPr>
              <a:buFontTx/>
              <a:buNone/>
              <a:defRPr sz="1034"/>
            </a:lvl2pPr>
            <a:lvl3pPr>
              <a:buFontTx/>
              <a:buNone/>
              <a:defRPr sz="1034"/>
            </a:lvl3pPr>
            <a:lvl4pPr>
              <a:buFontTx/>
              <a:buNone/>
              <a:defRPr sz="1034"/>
            </a:lvl4pPr>
            <a:lvl5pPr>
              <a:buFontTx/>
              <a:buNone/>
              <a:defRPr sz="1034"/>
            </a:lvl5pPr>
          </a:lstStyle>
          <a:p>
            <a:pPr lvl="0"/>
            <a:r>
              <a:rPr lang="en-US" dirty="0"/>
              <a:t>Click here to add authors</a:t>
            </a:r>
          </a:p>
        </p:txBody>
      </p:sp>
      <p:sp>
        <p:nvSpPr>
          <p:cNvPr id="80" name="Text Placeholder 76"/>
          <p:cNvSpPr>
            <a:spLocks noGrp="1"/>
          </p:cNvSpPr>
          <p:nvPr>
            <p:ph type="body" sz="quarter" idx="153" hasCustomPrompt="1"/>
          </p:nvPr>
        </p:nvSpPr>
        <p:spPr>
          <a:xfrm>
            <a:off x="1235571" y="59234"/>
            <a:ext cx="6672858" cy="320569"/>
          </a:xfrm>
          <a:prstGeom prst="rect">
            <a:avLst/>
          </a:prstGeom>
        </p:spPr>
        <p:txBody>
          <a:bodyPr lIns="54681" tIns="27341" rIns="54681" bIns="27341" anchor="t" anchorCtr="1">
            <a:normAutofit/>
          </a:bodyPr>
          <a:lstStyle>
            <a:lvl1pPr marL="0" indent="0" algn="ctr">
              <a:buFontTx/>
              <a:buNone/>
              <a:defRPr sz="2381">
                <a:solidFill>
                  <a:schemeClr val="bg1"/>
                </a:solidFill>
                <a:latin typeface="+mj-lt"/>
              </a:defRPr>
            </a:lvl1pPr>
            <a:lvl2pPr>
              <a:buFontTx/>
              <a:buNone/>
              <a:defRPr sz="1034"/>
            </a:lvl2pPr>
            <a:lvl3pPr>
              <a:buFontTx/>
              <a:buNone/>
              <a:defRPr sz="1034"/>
            </a:lvl3pPr>
            <a:lvl4pPr>
              <a:buFontTx/>
              <a:buNone/>
              <a:defRPr sz="1034"/>
            </a:lvl4pPr>
            <a:lvl5pPr>
              <a:buFontTx/>
              <a:buNone/>
              <a:defRPr sz="1034"/>
            </a:lvl5pPr>
          </a:lstStyle>
          <a:p>
            <a:pPr lvl="0"/>
            <a:r>
              <a:rPr lang="en-US" dirty="0"/>
              <a:t>Click here to add title</a:t>
            </a:r>
          </a:p>
        </p:txBody>
      </p:sp>
    </p:spTree>
    <p:extLst>
      <p:ext uri="{BB962C8B-B14F-4D97-AF65-F5344CB8AC3E}">
        <p14:creationId xmlns:p14="http://schemas.microsoft.com/office/powerpoint/2010/main" val="190529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764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567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681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197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345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790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434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983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png"/><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793D094-302C-C348-9F92-927CA3AC9D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9650E97-B133-D641-827A-7F980A873211}"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2171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9144000" cy="750094"/>
          </a:xfrm>
          <a:prstGeom prst="rect">
            <a:avLst/>
          </a:prstGeom>
          <a:solidFill>
            <a:schemeClr val="accent5">
              <a:lumMod val="75000"/>
            </a:schemeClr>
          </a:solidFill>
          <a:ln w="9525">
            <a:solidFill>
              <a:schemeClr val="tx1"/>
            </a:solidFill>
            <a:miter lim="800000"/>
            <a:headEnd/>
            <a:tailEnd/>
          </a:ln>
          <a:effectLst/>
        </p:spPr>
        <p:txBody>
          <a:bodyPr wrap="none" lIns="15224" tIns="7612" rIns="15224" bIns="7612" anchor="ctr"/>
          <a:lstStyle/>
          <a:p>
            <a:pPr marL="0" marR="0" lvl="0" indent="0" algn="l" defTabSz="730811" rtl="0" eaLnBrk="1" fontAlgn="auto" latinLnBrk="0" hangingPunct="1">
              <a:lnSpc>
                <a:spcPct val="100000"/>
              </a:lnSpc>
              <a:spcBef>
                <a:spcPts val="0"/>
              </a:spcBef>
              <a:spcAft>
                <a:spcPts val="0"/>
              </a:spcAft>
              <a:buClrTx/>
              <a:buSzTx/>
              <a:buFontTx/>
              <a:buNone/>
              <a:tabLst/>
              <a:defRPr/>
            </a:pPr>
            <a:endParaRPr kumimoji="0" lang="en-US" sz="1443"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9"/>
          <p:cNvSpPr>
            <a:spLocks noChangeArrowheads="1"/>
          </p:cNvSpPr>
          <p:nvPr/>
        </p:nvSpPr>
        <p:spPr bwMode="auto">
          <a:xfrm>
            <a:off x="0" y="750839"/>
            <a:ext cx="9144000" cy="23812"/>
          </a:xfrm>
          <a:prstGeom prst="rect">
            <a:avLst/>
          </a:prstGeom>
          <a:solidFill>
            <a:schemeClr val="accent5">
              <a:lumMod val="50000"/>
            </a:schemeClr>
          </a:solidFill>
          <a:ln w="152400">
            <a:noFill/>
            <a:miter lim="800000"/>
            <a:headEnd/>
            <a:tailEnd/>
          </a:ln>
          <a:effectLst/>
        </p:spPr>
        <p:txBody>
          <a:bodyPr wrap="none" lIns="15224" tIns="7612" rIns="15224" bIns="7612" anchor="ctr"/>
          <a:lstStyle/>
          <a:p>
            <a:pPr marL="0" marR="0" lvl="0" indent="0" algn="l" defTabSz="730811" rtl="0" eaLnBrk="1" fontAlgn="auto" latinLnBrk="0" hangingPunct="1">
              <a:lnSpc>
                <a:spcPct val="100000"/>
              </a:lnSpc>
              <a:spcBef>
                <a:spcPts val="0"/>
              </a:spcBef>
              <a:spcAft>
                <a:spcPts val="0"/>
              </a:spcAft>
              <a:buClrTx/>
              <a:buSzTx/>
              <a:buFontTx/>
              <a:buNone/>
              <a:tabLst/>
              <a:defRPr/>
            </a:pPr>
            <a:endParaRPr kumimoji="0" lang="en-US" sz="1443"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 Box 14"/>
          <p:cNvSpPr txBox="1">
            <a:spLocks noChangeArrowheads="1"/>
          </p:cNvSpPr>
          <p:nvPr/>
        </p:nvSpPr>
        <p:spPr bwMode="auto">
          <a:xfrm>
            <a:off x="464611" y="5045614"/>
            <a:ext cx="674912" cy="55095"/>
          </a:xfrm>
          <a:prstGeom prst="rect">
            <a:avLst/>
          </a:prstGeom>
          <a:noFill/>
          <a:ln w="9525">
            <a:noFill/>
            <a:miter lim="800000"/>
            <a:headEnd/>
            <a:tailEnd/>
          </a:ln>
          <a:effectLst/>
        </p:spPr>
        <p:txBody>
          <a:bodyPr wrap="square" lIns="15195" tIns="7596" rIns="15195" bIns="7596">
            <a:spAutoFit/>
          </a:bodyPr>
          <a:lstStyle/>
          <a:p>
            <a:pPr marL="0" marR="0" lvl="0" indent="0" algn="l" defTabSz="730811" rtl="0" eaLnBrk="0" fontAlgn="auto" latinLnBrk="0" hangingPunct="0">
              <a:lnSpc>
                <a:spcPct val="65000"/>
              </a:lnSpc>
              <a:spcBef>
                <a:spcPct val="50000"/>
              </a:spcBef>
              <a:spcAft>
                <a:spcPts val="0"/>
              </a:spcAft>
              <a:buClrTx/>
              <a:buSzTx/>
              <a:buFontTx/>
              <a:buNone/>
              <a:tabLst/>
              <a:defRPr/>
            </a:pPr>
            <a:r>
              <a:rPr kumimoji="0" lang="en-US" sz="100" b="1" i="0" u="none" strike="noStrike" kern="1200" cap="none" spc="0" normalizeH="0" baseline="0" noProof="0" dirty="0">
                <a:ln>
                  <a:noFill/>
                </a:ln>
                <a:solidFill>
                  <a:prstClr val="white">
                    <a:lumMod val="75000"/>
                  </a:prstClr>
                </a:solidFill>
                <a:effectLst/>
                <a:uLnTx/>
                <a:uFillTx/>
                <a:latin typeface="Arial" charset="0"/>
                <a:ea typeface="+mn-ea"/>
                <a:cs typeface="+mn-cs"/>
              </a:rPr>
              <a:t>RESEARCH POSTER PRESENTATION DESIGN © 2012</a:t>
            </a:r>
          </a:p>
          <a:p>
            <a:pPr marL="0" marR="0" lvl="0" indent="0" algn="l" defTabSz="730811" rtl="0" eaLnBrk="0" fontAlgn="auto" latinLnBrk="0" hangingPunct="0">
              <a:lnSpc>
                <a:spcPct val="65000"/>
              </a:lnSpc>
              <a:spcBef>
                <a:spcPct val="50000"/>
              </a:spcBef>
              <a:spcAft>
                <a:spcPts val="0"/>
              </a:spcAft>
              <a:buClrTx/>
              <a:buSzTx/>
              <a:buFontTx/>
              <a:buNone/>
              <a:tabLst/>
              <a:defRPr/>
            </a:pPr>
            <a:r>
              <a:rPr kumimoji="0" lang="en-US" sz="168" b="1" i="0" u="none" strike="noStrike" kern="1200" cap="none" spc="0" normalizeH="0" baseline="0" noProof="0" dirty="0">
                <a:ln>
                  <a:noFill/>
                </a:ln>
                <a:solidFill>
                  <a:prstClr val="white">
                    <a:lumMod val="75000"/>
                  </a:prstClr>
                </a:solidFill>
                <a:effectLst/>
                <a:uLnTx/>
                <a:uFillTx/>
                <a:latin typeface="Arial" charset="0"/>
                <a:ea typeface="+mn-ea"/>
                <a:cs typeface="+mn-cs"/>
              </a:rPr>
              <a:t>www.PosterPresentations.com</a:t>
            </a:r>
          </a:p>
        </p:txBody>
      </p:sp>
      <p:sp>
        <p:nvSpPr>
          <p:cNvPr id="16" name="Rectangle 33"/>
          <p:cNvSpPr>
            <a:spLocks noChangeArrowheads="1"/>
          </p:cNvSpPr>
          <p:nvPr/>
        </p:nvSpPr>
        <p:spPr bwMode="auto">
          <a:xfrm>
            <a:off x="191642" y="820600"/>
            <a:ext cx="4316346" cy="4179094"/>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5224" tIns="7612" rIns="15224" bIns="7612" anchor="ctr"/>
          <a:lstStyle/>
          <a:p>
            <a:pPr marL="0" marR="0" lvl="0" indent="0" algn="l" defTabSz="730811" rtl="0" eaLnBrk="1" fontAlgn="auto" latinLnBrk="0" hangingPunct="1">
              <a:lnSpc>
                <a:spcPct val="100000"/>
              </a:lnSpc>
              <a:spcBef>
                <a:spcPts val="0"/>
              </a:spcBef>
              <a:spcAft>
                <a:spcPts val="0"/>
              </a:spcAft>
              <a:buClrTx/>
              <a:buSzTx/>
              <a:buFontTx/>
              <a:buNone/>
              <a:tabLst/>
              <a:defRPr/>
            </a:pPr>
            <a:endParaRPr kumimoji="0" lang="en-US" sz="1443"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33"/>
          <p:cNvSpPr>
            <a:spLocks noChangeArrowheads="1"/>
          </p:cNvSpPr>
          <p:nvPr userDrawn="1"/>
        </p:nvSpPr>
        <p:spPr bwMode="auto">
          <a:xfrm>
            <a:off x="4636012" y="820600"/>
            <a:ext cx="4316346" cy="4179094"/>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5224" tIns="7612" rIns="15224" bIns="7612" anchor="ctr"/>
          <a:lstStyle/>
          <a:p>
            <a:pPr marL="0" marR="0" lvl="0" indent="0" algn="l" defTabSz="730811" rtl="0" eaLnBrk="1" fontAlgn="auto" latinLnBrk="0" hangingPunct="1">
              <a:lnSpc>
                <a:spcPct val="100000"/>
              </a:lnSpc>
              <a:spcBef>
                <a:spcPts val="0"/>
              </a:spcBef>
              <a:spcAft>
                <a:spcPts val="0"/>
              </a:spcAft>
              <a:buClrTx/>
              <a:buSzTx/>
              <a:buFontTx/>
              <a:buNone/>
              <a:tabLst/>
              <a:defRPr/>
            </a:pPr>
            <a:endParaRPr kumimoji="0" lang="en-US" sz="1443"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22"/>
          <p:cNvGrpSpPr/>
          <p:nvPr userDrawn="1"/>
        </p:nvGrpSpPr>
        <p:grpSpPr>
          <a:xfrm>
            <a:off x="-5411621" y="-8176"/>
            <a:ext cx="5241114" cy="5151676"/>
            <a:chOff x="-11225189" y="0"/>
            <a:chExt cx="11018865" cy="27255145"/>
          </a:xfrm>
        </p:grpSpPr>
        <p:sp>
          <p:nvSpPr>
            <p:cNvPr id="24" name="Rectangle 23"/>
            <p:cNvSpPr/>
            <p:nvPr/>
          </p:nvSpPr>
          <p:spPr>
            <a:xfrm>
              <a:off x="-11216136" y="0"/>
              <a:ext cx="11009812" cy="2725514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lvl="0" indent="0" algn="ctr" defTabSz="36516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0000"/>
                  </a:solidFill>
                  <a:effectLst/>
                  <a:uLnTx/>
                  <a:uFillTx/>
                  <a:latin typeface="Trebuchet MS" pitchFamily="34" charset="0"/>
                  <a:ea typeface="+mn-ea"/>
                  <a:cs typeface="+mn-cs"/>
                </a:rPr>
                <a:t>(—THIS SIDEBAR DOES NOT PRINT—)</a:t>
              </a:r>
              <a:endParaRPr kumimoji="0" lang="en-US" sz="770" b="1" i="0" u="none" strike="noStrike" kern="1200" cap="none" spc="144" normalizeH="0" baseline="0" noProof="0" dirty="0">
                <a:ln>
                  <a:noFill/>
                </a:ln>
                <a:solidFill>
                  <a:prstClr val="white"/>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962" b="1" i="0" u="none" strike="noStrike" kern="1200" cap="none" spc="144" normalizeH="0" baseline="0" noProof="0" dirty="0">
                  <a:ln>
                    <a:noFill/>
                  </a:ln>
                  <a:solidFill>
                    <a:prstClr val="white"/>
                  </a:solidFill>
                  <a:effectLst/>
                  <a:uLnTx/>
                  <a:uFillTx/>
                  <a:latin typeface="Trebuchet MS" pitchFamily="34" charset="0"/>
                  <a:ea typeface="+mn-ea"/>
                  <a:cs typeface="+mn-cs"/>
                </a:rPr>
                <a:t>DESIGN GUIDE</a:t>
              </a: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673" b="1"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l" defTabSz="905636" rtl="0" eaLnBrk="1" fontAlgn="auto" latinLnBrk="0" hangingPunct="1">
                <a:lnSpc>
                  <a:spcPct val="100000"/>
                </a:lnSpc>
                <a:spcBef>
                  <a:spcPts val="0"/>
                </a:spcBef>
                <a:spcAft>
                  <a:spcPts val="0"/>
                </a:spcAft>
                <a:buClrTx/>
                <a:buSzTx/>
                <a:buFontTx/>
                <a:buNone/>
                <a:tabLst/>
                <a:defRPr/>
              </a:pPr>
              <a:r>
                <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rPr>
                <a:t>This PowerPoint 2007 template produces an A1 presentation poster. You can use it to create your research poster and save valuable time placing titles, subtitles, text, and graphics. </a:t>
              </a:r>
            </a:p>
            <a:p>
              <a:pPr marL="0" marR="0" lvl="0" indent="0" algn="l" defTabSz="905636" rtl="0" eaLnBrk="1" fontAlgn="auto" latinLnBrk="0" hangingPunct="1">
                <a:lnSpc>
                  <a:spcPct val="100000"/>
                </a:lnSpc>
                <a:spcBef>
                  <a:spcPts val="0"/>
                </a:spcBef>
                <a:spcAft>
                  <a:spcPts val="0"/>
                </a:spcAft>
                <a:buClrTx/>
                <a:buSzTx/>
                <a:buFontTx/>
                <a:buNone/>
                <a:tabLst/>
                <a:defRPr/>
              </a:pPr>
              <a:endPar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l" defTabSz="1055607" rtl="0" eaLnBrk="1" fontAlgn="auto" latinLnBrk="0" hangingPunct="1">
                <a:lnSpc>
                  <a:spcPct val="100000"/>
                </a:lnSpc>
                <a:spcBef>
                  <a:spcPts val="0"/>
                </a:spcBef>
                <a:spcAft>
                  <a:spcPts val="0"/>
                </a:spcAft>
                <a:buClrTx/>
                <a:buSzTx/>
                <a:buFontTx/>
                <a:buNone/>
                <a:tabLst/>
                <a:defRPr/>
              </a:pPr>
              <a:r>
                <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rPr>
                <a:t>We provide a series of online tutorials that will guide you through the poster design process and answer your poster production questions. To view our template tutorials, go online to </a:t>
              </a:r>
              <a:r>
                <a:rPr kumimoji="0" lang="en-US" sz="673" b="1" i="0" u="none" strike="noStrike" kern="1200" cap="none" spc="0" normalizeH="0" baseline="0" noProof="0" dirty="0">
                  <a:ln>
                    <a:noFill/>
                  </a:ln>
                  <a:solidFill>
                    <a:srgbClr val="FFC000"/>
                  </a:solidFill>
                  <a:effectLst/>
                  <a:uLnTx/>
                  <a:uFillTx/>
                  <a:latin typeface="Trebuchet MS" pitchFamily="34" charset="0"/>
                  <a:ea typeface="+mn-ea"/>
                  <a:cs typeface="+mn-cs"/>
                </a:rPr>
                <a:t>PosterPresentations.com</a:t>
              </a:r>
              <a:r>
                <a:rPr kumimoji="0" lang="en-US" sz="673" b="1" i="0" u="none" strike="noStrike" kern="1200" cap="none" spc="0" normalizeH="0" baseline="0" noProof="0" dirty="0">
                  <a:ln>
                    <a:noFill/>
                  </a:ln>
                  <a:solidFill>
                    <a:prstClr val="white"/>
                  </a:solidFill>
                  <a:effectLst/>
                  <a:uLnTx/>
                  <a:uFillTx/>
                  <a:latin typeface="Trebuchet MS" pitchFamily="34" charset="0"/>
                  <a:ea typeface="+mn-ea"/>
                  <a:cs typeface="+mn-cs"/>
                </a:rPr>
                <a:t> </a:t>
              </a:r>
              <a:r>
                <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rPr>
                <a:t>and click on HELP DESK.</a:t>
              </a:r>
            </a:p>
            <a:p>
              <a:pPr marL="0" marR="0" lvl="0" indent="0" algn="l" defTabSz="1055607" rtl="0" eaLnBrk="1" fontAlgn="auto" latinLnBrk="0" hangingPunct="1">
                <a:lnSpc>
                  <a:spcPct val="100000"/>
                </a:lnSpc>
                <a:spcBef>
                  <a:spcPts val="0"/>
                </a:spcBef>
                <a:spcAft>
                  <a:spcPts val="0"/>
                </a:spcAft>
                <a:buClrTx/>
                <a:buSzTx/>
                <a:buFontTx/>
                <a:buNone/>
                <a:tabLst/>
                <a:defRPr/>
              </a:pPr>
              <a:endPar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l" defTabSz="1055607" rtl="0" eaLnBrk="1" fontAlgn="auto" latinLnBrk="0" hangingPunct="1">
                <a:lnSpc>
                  <a:spcPct val="100000"/>
                </a:lnSpc>
                <a:spcBef>
                  <a:spcPts val="0"/>
                </a:spcBef>
                <a:spcAft>
                  <a:spcPts val="0"/>
                </a:spcAft>
                <a:buClrTx/>
                <a:buSzTx/>
                <a:buFontTx/>
                <a:buNone/>
                <a:tabLst/>
                <a:defRPr/>
              </a:pPr>
              <a:r>
                <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rPr>
                <a:t>When you are ready to print your poster, go online to PosterPresentations.com</a:t>
              </a:r>
              <a:br>
                <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rPr>
              </a:br>
              <a:endPar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l" defTabSz="905636" rtl="0" eaLnBrk="1" fontAlgn="auto" latinLnBrk="0" hangingPunct="1">
                <a:lnSpc>
                  <a:spcPct val="100000"/>
                </a:lnSpc>
                <a:spcBef>
                  <a:spcPts val="0"/>
                </a:spcBef>
                <a:spcAft>
                  <a:spcPts val="0"/>
                </a:spcAft>
                <a:buClrTx/>
                <a:buSzTx/>
                <a:buFontTx/>
                <a:buNone/>
                <a:tabLst/>
                <a:defRPr/>
              </a:pPr>
              <a:r>
                <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rPr>
                <a:t>Need assistance? Call us at </a:t>
              </a:r>
              <a:r>
                <a:rPr kumimoji="0" lang="en-US" sz="673" b="0" i="0" u="none" strike="noStrike" kern="1200" cap="none" spc="0" normalizeH="0" baseline="0" noProof="0" dirty="0">
                  <a:ln>
                    <a:noFill/>
                  </a:ln>
                  <a:solidFill>
                    <a:srgbClr val="FFC000"/>
                  </a:solidFill>
                  <a:effectLst/>
                  <a:uLnTx/>
                  <a:uFillTx/>
                  <a:latin typeface="Trebuchet MS" pitchFamily="34" charset="0"/>
                  <a:ea typeface="+mn-ea"/>
                  <a:cs typeface="+mn-cs"/>
                </a:rPr>
                <a:t>1.510.649.3001</a:t>
              </a:r>
            </a:p>
            <a:p>
              <a:pPr marL="0" marR="0" lvl="0" indent="0" algn="l" defTabSz="905636" rtl="0" eaLnBrk="1" fontAlgn="auto" latinLnBrk="0" hangingPunct="1">
                <a:lnSpc>
                  <a:spcPct val="100000"/>
                </a:lnSpc>
                <a:spcBef>
                  <a:spcPts val="0"/>
                </a:spcBef>
                <a:spcAft>
                  <a:spcPts val="0"/>
                </a:spcAft>
                <a:buClrTx/>
                <a:buSzTx/>
                <a:buFontTx/>
                <a:buNone/>
                <a:tabLst/>
                <a:defRPr/>
              </a:pPr>
              <a:endParaRPr kumimoji="0" lang="en-US" sz="866" b="1" i="0" u="none" strike="noStrike" kern="1200" cap="none" spc="0" normalizeH="0" baseline="0" noProof="0" dirty="0">
                <a:ln>
                  <a:noFill/>
                </a:ln>
                <a:solidFill>
                  <a:srgbClr val="FFFF00"/>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577" b="1"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962" b="1" i="0" u="none" strike="noStrike" kern="1200" cap="none" spc="144" normalizeH="0" baseline="0" noProof="0" dirty="0">
                  <a:ln>
                    <a:noFill/>
                  </a:ln>
                  <a:solidFill>
                    <a:prstClr val="white"/>
                  </a:solidFill>
                  <a:effectLst/>
                  <a:uLnTx/>
                  <a:uFillTx/>
                  <a:latin typeface="Trebuchet MS" pitchFamily="34" charset="0"/>
                  <a:ea typeface="+mn-ea"/>
                  <a:cs typeface="+mn-cs"/>
                </a:rPr>
                <a:t>QUICK START</a:t>
              </a: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770" b="1"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Zoom in and out</a:t>
              </a:r>
            </a:p>
            <a:p>
              <a:pPr marL="607816" marR="0" lvl="0" indent="-156535" algn="l" defTabSz="204641"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solidFill>
                  <a:effectLst/>
                  <a:uLnTx/>
                  <a:uFillTx/>
                  <a:latin typeface="Trebuchet MS" pitchFamily="34" charset="0"/>
                  <a:ea typeface="+mn-ea"/>
                  <a:cs typeface="+mn-cs"/>
                </a:rPr>
                <a:t>	</a:t>
              </a: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As you work on your poster zoom in and out to the level that is more comfortable to you. Go to VIEW &gt; ZOOM.</a:t>
              </a:r>
            </a:p>
            <a:p>
              <a:pPr marL="0" marR="0" lvl="0" indent="0" algn="l" defTabSz="730811" rtl="0" eaLnBrk="1" fontAlgn="auto" latinLnBrk="0" hangingPunct="1">
                <a:lnSpc>
                  <a:spcPct val="100000"/>
                </a:lnSpc>
                <a:spcBef>
                  <a:spcPts val="0"/>
                </a:spcBef>
                <a:spcAft>
                  <a:spcPts val="0"/>
                </a:spcAft>
                <a:buClrTx/>
                <a:buSzTx/>
                <a:buFontTx/>
                <a:buNone/>
                <a:tabLst/>
                <a:defRPr/>
              </a:pPr>
              <a:endPar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Title, Authors, and Affiliations</a:t>
              </a:r>
            </a:p>
            <a:p>
              <a:pPr marL="0" marR="0" lvl="0" indent="0" algn="l" defTabSz="730811"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defTabSz="730811"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730811" rtl="0" eaLnBrk="1" fontAlgn="auto" latinLnBrk="0" hangingPunct="1">
                <a:lnSpc>
                  <a:spcPct val="100000"/>
                </a:lnSpc>
                <a:spcBef>
                  <a:spcPts val="0"/>
                </a:spcBef>
                <a:spcAft>
                  <a:spcPts val="0"/>
                </a:spcAft>
                <a:buClrTx/>
                <a:buSzTx/>
                <a:buFontTx/>
                <a:buNone/>
                <a:tabLst/>
                <a:defRPr/>
              </a:pPr>
              <a:r>
                <a:rPr kumimoji="0" lang="en-US" sz="577" b="1" i="0" u="none" strike="noStrike" kern="1200" cap="none" spc="72" normalizeH="0" baseline="0" noProof="0" dirty="0">
                  <a:ln>
                    <a:noFill/>
                  </a:ln>
                  <a:solidFill>
                    <a:srgbClr val="FFC000"/>
                  </a:solidFill>
                  <a:effectLst/>
                  <a:uLnTx/>
                  <a:uFillTx/>
                  <a:latin typeface="Trebuchet MS" pitchFamily="34" charset="0"/>
                  <a:ea typeface="+mn-ea"/>
                  <a:cs typeface="+mn-cs"/>
                </a:rPr>
                <a:t>TIP</a:t>
              </a:r>
              <a:r>
                <a:rPr kumimoji="0" lang="en-US" sz="577" b="1" i="0" u="none" strike="noStrike" kern="1200" cap="none" spc="0" normalizeH="0" baseline="0" noProof="0" dirty="0">
                  <a:ln>
                    <a:noFill/>
                  </a:ln>
                  <a:solidFill>
                    <a:srgbClr val="FFC000"/>
                  </a:solidFill>
                  <a:effectLst/>
                  <a:uLnTx/>
                  <a:uFillTx/>
                  <a:latin typeface="Trebuchet MS" pitchFamily="34" charset="0"/>
                  <a:ea typeface="+mn-ea"/>
                  <a:cs typeface="+mn-cs"/>
                </a:rPr>
                <a:t>: </a:t>
              </a: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The font size of your title should be bigger than your name(s) and institution name(s).</a:t>
              </a:r>
            </a:p>
            <a:p>
              <a:pPr marL="0" marR="0" lvl="0" indent="0" algn="l" defTabSz="730811" rtl="0" eaLnBrk="1" fontAlgn="auto" latinLnBrk="0" hangingPunct="1">
                <a:lnSpc>
                  <a:spcPct val="100000"/>
                </a:lnSpc>
                <a:spcBef>
                  <a:spcPts val="0"/>
                </a:spcBef>
                <a:spcAft>
                  <a:spcPts val="0"/>
                </a:spcAft>
                <a:buClrTx/>
                <a:buSzTx/>
                <a:buFontTx/>
                <a:buNone/>
                <a:tabLst/>
                <a:defRPr/>
              </a:pPr>
              <a:br>
                <a:rPr kumimoji="0" lang="en-US" sz="673" b="1" i="0" u="none" strike="noStrike" kern="1200" cap="none" spc="0" normalizeH="0" baseline="0" noProof="0" dirty="0">
                  <a:ln>
                    <a:noFill/>
                  </a:ln>
                  <a:solidFill>
                    <a:prstClr val="white"/>
                  </a:solidFill>
                  <a:effectLst/>
                  <a:uLnTx/>
                  <a:uFillTx/>
                  <a:latin typeface="Trebuchet MS" pitchFamily="34" charset="0"/>
                  <a:ea typeface="+mn-ea"/>
                  <a:cs typeface="+mn-cs"/>
                </a:rPr>
              </a:br>
              <a:endParaRPr kumimoji="0" lang="en-US" sz="673" b="1"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673" b="1" i="0" u="none" strike="noStrike" kern="1200" cap="none" spc="0" normalizeH="0" baseline="0" noProof="0" dirty="0">
                <a:ln>
                  <a:noFill/>
                </a:ln>
                <a:solidFill>
                  <a:srgbClr val="FFC000"/>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673" b="1" i="0" u="none" strike="noStrike" kern="1200" cap="none" spc="0" normalizeH="0" baseline="0" noProof="0" dirty="0">
                <a:ln>
                  <a:noFill/>
                </a:ln>
                <a:solidFill>
                  <a:srgbClr val="FFC000"/>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Adding Logos / Seals</a:t>
              </a:r>
            </a:p>
            <a:p>
              <a:pPr marL="0" marR="0" lvl="0" indent="0" algn="l" defTabSz="730811"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defTabSz="730811"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72"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730811" rtl="0" eaLnBrk="1" fontAlgn="auto" latinLnBrk="0" hangingPunct="1">
                <a:lnSpc>
                  <a:spcPct val="100000"/>
                </a:lnSpc>
                <a:spcBef>
                  <a:spcPts val="0"/>
                </a:spcBef>
                <a:spcAft>
                  <a:spcPts val="0"/>
                </a:spcAft>
                <a:buClrTx/>
                <a:buSzTx/>
                <a:buFontTx/>
                <a:buNone/>
                <a:tabLst/>
                <a:defRPr/>
              </a:pPr>
              <a:r>
                <a:rPr kumimoji="0" lang="en-US" sz="577" b="1" i="0" u="none" strike="noStrike" kern="1200" cap="none" spc="72" normalizeH="0" baseline="0" noProof="0" dirty="0">
                  <a:ln>
                    <a:noFill/>
                  </a:ln>
                  <a:solidFill>
                    <a:srgbClr val="FFC000"/>
                  </a:solidFill>
                  <a:effectLst/>
                  <a:uLnTx/>
                  <a:uFillTx/>
                  <a:latin typeface="Trebuchet MS" pitchFamily="34" charset="0"/>
                  <a:ea typeface="+mn-ea"/>
                  <a:cs typeface="+mn-cs"/>
                </a:rPr>
                <a:t>TIP:</a:t>
              </a:r>
              <a:r>
                <a:rPr kumimoji="0" lang="en-US" sz="577" b="1" i="0" u="none" strike="noStrike" kern="1200" cap="none" spc="0" normalizeH="0" baseline="0" noProof="0" dirty="0">
                  <a:ln>
                    <a:noFill/>
                  </a:ln>
                  <a:solidFill>
                    <a:srgbClr val="FFC000"/>
                  </a:solidFill>
                  <a:effectLst/>
                  <a:uLnTx/>
                  <a:uFillTx/>
                  <a:latin typeface="Trebuchet MS" pitchFamily="34" charset="0"/>
                  <a:ea typeface="+mn-ea"/>
                  <a:cs typeface="+mn-cs"/>
                </a:rPr>
                <a:t> </a:t>
              </a: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See if your school’s logo is available on our free poster templates page.</a:t>
              </a:r>
            </a:p>
            <a:p>
              <a:pPr marL="0" marR="0" lvl="0" indent="0" algn="l" defTabSz="730811"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Photographs / Graphics</a:t>
              </a:r>
            </a:p>
            <a:p>
              <a:pPr marL="0" marR="0" lvl="0" indent="0" algn="l" defTabSz="235185"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defTabSz="235185"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673" b="1" i="0" u="none" strike="noStrike" kern="1200" cap="none" spc="0" normalizeH="0" baseline="0" noProof="0" dirty="0">
                <a:ln>
                  <a:noFill/>
                </a:ln>
                <a:solidFill>
                  <a:srgbClr val="FFC000"/>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673" b="1" i="0" u="none" strike="noStrike" kern="1200" cap="none" spc="0" normalizeH="0" baseline="0" noProof="0" dirty="0">
                <a:ln>
                  <a:noFill/>
                </a:ln>
                <a:solidFill>
                  <a:srgbClr val="FFC000"/>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673" b="1" i="0" u="none" strike="noStrike" kern="1200" cap="none" spc="0" normalizeH="0" baseline="0" noProof="0" dirty="0">
                <a:ln>
                  <a:noFill/>
                </a:ln>
                <a:solidFill>
                  <a:srgbClr val="FFC000"/>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673" b="1" i="0" u="none" strike="noStrike" kern="1200" cap="none" spc="0" normalizeH="0" baseline="0" noProof="0" dirty="0">
                <a:ln>
                  <a:noFill/>
                </a:ln>
                <a:solidFill>
                  <a:srgbClr val="FFC000"/>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673" b="1" i="0" u="none" strike="noStrike" kern="1200" cap="none" spc="0" normalizeH="0" baseline="0" noProof="0" dirty="0">
                <a:ln>
                  <a:noFill/>
                </a:ln>
                <a:solidFill>
                  <a:srgbClr val="FFC000"/>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673" b="1" i="0" u="none" strike="noStrike" kern="1200" cap="none" spc="0" normalizeH="0" baseline="0" noProof="0" dirty="0">
                <a:ln>
                  <a:noFill/>
                </a:ln>
                <a:solidFill>
                  <a:srgbClr val="FFC000"/>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673" b="1" i="0" u="none" strike="noStrike" kern="1200" cap="none" spc="0" normalizeH="0" baseline="0" noProof="0" dirty="0">
                <a:ln>
                  <a:noFill/>
                </a:ln>
                <a:solidFill>
                  <a:srgbClr val="FFC000"/>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Image Quality Check</a:t>
              </a:r>
            </a:p>
            <a:p>
              <a:pPr marL="0" marR="0" lvl="0" indent="0" algn="l" defTabSz="235185"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Zoom in and look at your images at 100% magnification. If they look good they will print well. </a:t>
              </a:r>
              <a:endParaRPr kumimoji="0" lang="en-US" sz="673"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4" cstate="print"/>
            <a:stretch>
              <a:fillRect/>
            </a:stretch>
          </p:blipFill>
          <p:spPr>
            <a:xfrm>
              <a:off x="-10479105" y="8732868"/>
              <a:ext cx="1597666" cy="1201935"/>
            </a:xfrm>
            <a:prstGeom prst="rect">
              <a:avLst/>
            </a:prstGeom>
          </p:spPr>
        </p:pic>
        <p:pic>
          <p:nvPicPr>
            <p:cNvPr id="30" name="Picture 29"/>
            <p:cNvPicPr>
              <a:picLocks noChangeAspect="1"/>
            </p:cNvPicPr>
            <p:nvPr userDrawn="1"/>
          </p:nvPicPr>
          <p:blipFill>
            <a:blip r:embed="rId5" cstate="print"/>
            <a:stretch>
              <a:fillRect/>
            </a:stretch>
          </p:blipFill>
          <p:spPr>
            <a:xfrm>
              <a:off x="-10732765" y="13076183"/>
              <a:ext cx="9986808" cy="1053596"/>
            </a:xfrm>
            <a:prstGeom prst="rect">
              <a:avLst/>
            </a:prstGeom>
          </p:spPr>
        </p:pic>
        <p:grpSp>
          <p:nvGrpSpPr>
            <p:cNvPr id="32" name="Group 31"/>
            <p:cNvGrpSpPr/>
            <p:nvPr userDrawn="1"/>
          </p:nvGrpSpPr>
          <p:grpSpPr>
            <a:xfrm>
              <a:off x="-9744993" y="19604581"/>
              <a:ext cx="7531182" cy="4481908"/>
              <a:chOff x="-4470427" y="9208123"/>
              <a:chExt cx="3470785" cy="2059180"/>
            </a:xfrm>
          </p:grpSpPr>
          <p:grpSp>
            <p:nvGrpSpPr>
              <p:cNvPr id="46" name="Group 45"/>
              <p:cNvGrpSpPr/>
              <p:nvPr userDrawn="1"/>
            </p:nvGrpSpPr>
            <p:grpSpPr>
              <a:xfrm>
                <a:off x="-2783495" y="9252356"/>
                <a:ext cx="624431" cy="1324293"/>
                <a:chOff x="-3958697" y="8525819"/>
                <a:chExt cx="779338" cy="1897702"/>
              </a:xfrm>
            </p:grpSpPr>
            <p:pic>
              <p:nvPicPr>
                <p:cNvPr id="52" name="Picture 51"/>
                <p:cNvPicPr>
                  <a:picLocks noChangeAspect="1"/>
                </p:cNvPicPr>
                <p:nvPr userDrawn="1"/>
              </p:nvPicPr>
              <p:blipFill>
                <a:blip r:embed="rId6" cstate="print"/>
                <a:stretch>
                  <a:fillRect/>
                </a:stretch>
              </p:blipFill>
              <p:spPr>
                <a:xfrm>
                  <a:off x="-3948160" y="8525819"/>
                  <a:ext cx="768801" cy="1090857"/>
                </a:xfrm>
                <a:prstGeom prst="rect">
                  <a:avLst/>
                </a:prstGeom>
              </p:spPr>
            </p:pic>
            <p:sp>
              <p:nvSpPr>
                <p:cNvPr id="53" name="TextBox 52"/>
                <p:cNvSpPr txBox="1"/>
                <p:nvPr userDrawn="1"/>
              </p:nvSpPr>
              <p:spPr>
                <a:xfrm>
                  <a:off x="-3958697" y="9522560"/>
                  <a:ext cx="779337" cy="900961"/>
                </a:xfrm>
                <a:prstGeom prst="rect">
                  <a:avLst/>
                </a:prstGeom>
                <a:solidFill>
                  <a:schemeClr val="accent1"/>
                </a:solidFill>
                <a:ln>
                  <a:noFill/>
                </a:ln>
              </p:spPr>
              <p:txBody>
                <a:bodyPr wrap="square" lIns="91440" tIns="91440" rIns="91440" bIns="91440" rtlCol="0">
                  <a:spAutoFit/>
                </a:bodyPr>
                <a:lstStyle/>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481" b="1" i="0" u="none" strike="noStrike" kern="1200" cap="none" spc="0" normalizeH="0" baseline="0" noProof="0" dirty="0">
                      <a:ln>
                        <a:noFill/>
                      </a:ln>
                      <a:solidFill>
                        <a:prstClr val="black"/>
                      </a:solidFill>
                      <a:effectLst/>
                      <a:uLnTx/>
                      <a:uFillTx/>
                      <a:latin typeface="Calibri"/>
                      <a:ea typeface="+mn-ea"/>
                      <a:cs typeface="+mn-cs"/>
                    </a:rPr>
                    <a:t>ORIGINAL</a:t>
                  </a:r>
                </a:p>
              </p:txBody>
            </p:sp>
          </p:grpSp>
          <p:grpSp>
            <p:nvGrpSpPr>
              <p:cNvPr id="47" name="Group 46"/>
              <p:cNvGrpSpPr/>
              <p:nvPr userDrawn="1"/>
            </p:nvGrpSpPr>
            <p:grpSpPr>
              <a:xfrm>
                <a:off x="-2033159" y="9252358"/>
                <a:ext cx="1033517" cy="1684003"/>
                <a:chOff x="-2921738" y="8714808"/>
                <a:chExt cx="1420279" cy="2314186"/>
              </a:xfrm>
            </p:grpSpPr>
            <p:pic>
              <p:nvPicPr>
                <p:cNvPr id="50" name="Picture 49"/>
                <p:cNvPicPr>
                  <a:picLocks noChangeAspect="1"/>
                </p:cNvPicPr>
                <p:nvPr userDrawn="1"/>
              </p:nvPicPr>
              <p:blipFill>
                <a:blip r:embed="rId6" cstate="print"/>
                <a:stretch>
                  <a:fillRect/>
                </a:stretch>
              </p:blipFill>
              <p:spPr>
                <a:xfrm>
                  <a:off x="-2921738" y="8714808"/>
                  <a:ext cx="1420279" cy="1029694"/>
                </a:xfrm>
                <a:prstGeom prst="rect">
                  <a:avLst/>
                </a:prstGeom>
              </p:spPr>
            </p:pic>
            <p:sp>
              <p:nvSpPr>
                <p:cNvPr id="51" name="TextBox 50"/>
                <p:cNvSpPr txBox="1"/>
                <p:nvPr userDrawn="1"/>
              </p:nvSpPr>
              <p:spPr>
                <a:xfrm>
                  <a:off x="-2918991" y="9670655"/>
                  <a:ext cx="1417532" cy="1358339"/>
                </a:xfrm>
                <a:prstGeom prst="rect">
                  <a:avLst/>
                </a:prstGeom>
                <a:solidFill>
                  <a:srgbClr val="FF0000"/>
                </a:solidFill>
              </p:spPr>
              <p:txBody>
                <a:bodyPr wrap="square" lIns="457200" tIns="91440" rIns="457200" bIns="91440" rtlCol="0">
                  <a:spAutoFit/>
                </a:bodyPr>
                <a:lstStyle/>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481" b="1" i="0" u="none" strike="noStrike" kern="1200" cap="none" spc="0" normalizeH="0" baseline="0" noProof="0" dirty="0">
                      <a:ln>
                        <a:noFill/>
                      </a:ln>
                      <a:solidFill>
                        <a:prstClr val="white"/>
                      </a:solidFill>
                      <a:effectLst/>
                      <a:uLnTx/>
                      <a:uFillTx/>
                      <a:latin typeface="Calibri"/>
                      <a:ea typeface="+mn-ea"/>
                      <a:cs typeface="+mn-cs"/>
                    </a:rPr>
                    <a:t>DISTORTED</a:t>
                  </a:r>
                  <a:endParaRPr kumimoji="0" lang="en-US" sz="216" b="1"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8" name="Picture 47"/>
              <p:cNvPicPr>
                <a:picLocks noChangeAspect="1"/>
              </p:cNvPicPr>
              <p:nvPr userDrawn="1"/>
            </p:nvPicPr>
            <p:blipFill>
              <a:blip r:embed="rId7" cstate="print"/>
              <a:stretch>
                <a:fillRect/>
              </a:stretch>
            </p:blipFill>
            <p:spPr>
              <a:xfrm>
                <a:off x="-4470427" y="9208123"/>
                <a:ext cx="1098742" cy="847761"/>
              </a:xfrm>
              <a:prstGeom prst="rect">
                <a:avLst/>
              </a:prstGeom>
            </p:spPr>
          </p:pic>
          <p:sp>
            <p:nvSpPr>
              <p:cNvPr id="49" name="TextBox 48"/>
              <p:cNvSpPr txBox="1"/>
              <p:nvPr userDrawn="1"/>
            </p:nvSpPr>
            <p:spPr>
              <a:xfrm>
                <a:off x="-4440600" y="9857110"/>
                <a:ext cx="1035685" cy="1410193"/>
              </a:xfrm>
              <a:prstGeom prst="rect">
                <a:avLst/>
              </a:prstGeom>
              <a:noFill/>
            </p:spPr>
            <p:txBody>
              <a:bodyPr wrap="square" lIns="457200" tIns="457200" rIns="457200" bIns="0" rtlCol="0">
                <a:spAutoFit/>
              </a:bodyPr>
              <a:lstStyle/>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385" b="0" i="0" u="none" strike="noStrike" kern="1200" cap="none" spc="0" normalizeH="0" baseline="0" noProof="0" dirty="0">
                    <a:ln>
                      <a:noFill/>
                    </a:ln>
                    <a:solidFill>
                      <a:prstClr val="white"/>
                    </a:solidFill>
                    <a:effectLst/>
                    <a:uLnTx/>
                    <a:uFillTx/>
                    <a:latin typeface="Calibri"/>
                    <a:ea typeface="+mn-ea"/>
                    <a:cs typeface="+mn-cs"/>
                  </a:rPr>
                  <a:t>Corner handles</a:t>
                </a:r>
              </a:p>
            </p:txBody>
          </p:sp>
        </p:grpSp>
        <p:grpSp>
          <p:nvGrpSpPr>
            <p:cNvPr id="37" name="Group 36"/>
            <p:cNvGrpSpPr/>
            <p:nvPr userDrawn="1"/>
          </p:nvGrpSpPr>
          <p:grpSpPr>
            <a:xfrm>
              <a:off x="-10559926" y="23738192"/>
              <a:ext cx="9645274" cy="2453249"/>
              <a:chOff x="-4829255" y="10890292"/>
              <a:chExt cx="4445075" cy="1127127"/>
            </a:xfrm>
          </p:grpSpPr>
          <p:graphicFrame>
            <p:nvGraphicFramePr>
              <p:cNvPr id="38" name="Object 37"/>
              <p:cNvGraphicFramePr>
                <a:graphicFrameLocks noChangeAspect="1"/>
              </p:cNvGraphicFramePr>
              <p:nvPr userDrawn="1"/>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1058" name="Image" r:id="rId8" imgW="1828571" imgH="1117460" progId="">
                      <p:embed/>
                    </p:oleObj>
                  </mc:Choice>
                  <mc:Fallback>
                    <p:oleObj name="Image" r:id="rId8" imgW="1828571" imgH="1117460" progId="">
                      <p:embed/>
                      <p:pic>
                        <p:nvPicPr>
                          <p:cNvPr id="38"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347" y="10890299"/>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userDrawn="1"/>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1059" name="Image" r:id="rId10" imgW="1828571" imgH="1117460" progId="">
                      <p:embed/>
                    </p:oleObj>
                  </mc:Choice>
                  <mc:Fallback>
                    <p:oleObj name="Image" r:id="rId10" imgW="1828571" imgH="1117460" progId="">
                      <p:embed/>
                      <p:pic>
                        <p:nvPicPr>
                          <p:cNvPr id="39" name="Object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6641" y="1089399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userDrawn="1"/>
            </p:nvSpPr>
            <p:spPr>
              <a:xfrm rot="16200000">
                <a:off x="-5235785" y="11296822"/>
                <a:ext cx="1117601" cy="304541"/>
              </a:xfrm>
              <a:prstGeom prst="rect">
                <a:avLst/>
              </a:prstGeom>
              <a:noFill/>
            </p:spPr>
            <p:txBody>
              <a:bodyPr wrap="square" lIns="91440" tIns="91440" rIns="91440" bIns="0" rtlCol="0">
                <a:spAutoFit/>
              </a:bodyPr>
              <a:lstStyle/>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481" b="0" i="0" u="none" strike="noStrike" kern="1200" cap="none" spc="0" normalizeH="0" baseline="0" noProof="0" dirty="0">
                    <a:ln>
                      <a:noFill/>
                    </a:ln>
                    <a:solidFill>
                      <a:srgbClr val="92D050"/>
                    </a:solidFill>
                    <a:effectLst/>
                    <a:uLnTx/>
                    <a:uFillTx/>
                    <a:latin typeface="Calibri"/>
                    <a:ea typeface="+mn-ea"/>
                    <a:cs typeface="+mn-cs"/>
                  </a:rPr>
                  <a:t>Good </a:t>
                </a:r>
                <a:r>
                  <a:rPr kumimoji="0" lang="en-US" sz="481" b="0" i="0" u="none" strike="noStrike" kern="1200" cap="none" spc="0" normalizeH="0" baseline="0" noProof="0" dirty="0">
                    <a:ln>
                      <a:noFill/>
                    </a:ln>
                    <a:solidFill>
                      <a:prstClr val="white"/>
                    </a:solidFill>
                    <a:effectLst/>
                    <a:uLnTx/>
                    <a:uFillTx/>
                    <a:latin typeface="Calibri"/>
                    <a:ea typeface="+mn-ea"/>
                    <a:cs typeface="+mn-cs"/>
                  </a:rPr>
                  <a:t>printing quality</a:t>
                </a:r>
              </a:p>
            </p:txBody>
          </p:sp>
          <p:sp>
            <p:nvSpPr>
              <p:cNvPr id="45" name="TextBox 44"/>
              <p:cNvSpPr txBox="1"/>
              <p:nvPr userDrawn="1"/>
            </p:nvSpPr>
            <p:spPr>
              <a:xfrm rot="16200000">
                <a:off x="-1095251" y="11306347"/>
                <a:ext cx="1117602" cy="304541"/>
              </a:xfrm>
              <a:prstGeom prst="rect">
                <a:avLst/>
              </a:prstGeom>
              <a:noFill/>
            </p:spPr>
            <p:txBody>
              <a:bodyPr wrap="square" lIns="91440" tIns="91440" rIns="91440" bIns="0" rtlCol="0">
                <a:spAutoFit/>
              </a:bodyPr>
              <a:lstStyle/>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481" b="0" i="0" u="none" strike="noStrike" kern="1200" cap="none" spc="0" normalizeH="0" baseline="0" noProof="0" dirty="0">
                    <a:ln>
                      <a:noFill/>
                    </a:ln>
                    <a:solidFill>
                      <a:srgbClr val="FF0000"/>
                    </a:solidFill>
                    <a:effectLst/>
                    <a:uLnTx/>
                    <a:uFillTx/>
                    <a:latin typeface="Calibri"/>
                    <a:ea typeface="+mn-ea"/>
                    <a:cs typeface="+mn-cs"/>
                  </a:rPr>
                  <a:t>Bad </a:t>
                </a:r>
                <a:r>
                  <a:rPr kumimoji="0" lang="en-US" sz="481" b="0" i="0" u="none" strike="noStrike" kern="1200" cap="none" spc="0" normalizeH="0" baseline="0" noProof="0" dirty="0">
                    <a:ln>
                      <a:noFill/>
                    </a:ln>
                    <a:solidFill>
                      <a:prstClr val="white"/>
                    </a:solidFill>
                    <a:effectLst/>
                    <a:uLnTx/>
                    <a:uFillTx/>
                    <a:latin typeface="Calibri"/>
                    <a:ea typeface="+mn-ea"/>
                    <a:cs typeface="+mn-cs"/>
                  </a:rPr>
                  <a:t>printing quality</a:t>
                </a:r>
              </a:p>
            </p:txBody>
          </p:sp>
        </p:grpSp>
      </p:grpSp>
      <p:grpSp>
        <p:nvGrpSpPr>
          <p:cNvPr id="54" name="Group 53"/>
          <p:cNvGrpSpPr/>
          <p:nvPr userDrawn="1"/>
        </p:nvGrpSpPr>
        <p:grpSpPr>
          <a:xfrm>
            <a:off x="9314508" y="0"/>
            <a:ext cx="5252032" cy="5215103"/>
            <a:chOff x="44157839" y="-55064"/>
            <a:chExt cx="11062139" cy="27641477"/>
          </a:xfrm>
        </p:grpSpPr>
        <p:sp>
          <p:nvSpPr>
            <p:cNvPr id="55" name="Rectangle 54"/>
            <p:cNvSpPr/>
            <p:nvPr userDrawn="1"/>
          </p:nvSpPr>
          <p:spPr>
            <a:xfrm>
              <a:off x="44157839" y="-55064"/>
              <a:ext cx="11062139" cy="2726196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962" b="1" i="0" u="none" strike="noStrike" kern="1200" cap="none" spc="144" normalizeH="0" baseline="0" noProof="0" dirty="0">
                  <a:ln>
                    <a:noFill/>
                  </a:ln>
                  <a:solidFill>
                    <a:prstClr val="white"/>
                  </a:solidFill>
                  <a:effectLst/>
                  <a:uLnTx/>
                  <a:uFillTx/>
                  <a:latin typeface="Trebuchet MS" pitchFamily="34" charset="0"/>
                  <a:ea typeface="+mn-ea"/>
                  <a:cs typeface="+mn-cs"/>
                </a:rPr>
                <a:t>QUICK START (cont.)</a:t>
              </a:r>
            </a:p>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866" b="1" i="0" u="none" strike="noStrike" kern="1200" cap="none" spc="0" normalizeH="0" baseline="0" noProof="0" dirty="0">
                <a:ln>
                  <a:noFill/>
                </a:ln>
                <a:solidFill>
                  <a:prstClr val="white"/>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How to change the template color theme</a:t>
              </a:r>
            </a:p>
            <a:p>
              <a:pPr marL="0" marR="0" lvl="2" indent="0" algn="l" defTabSz="27489"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You can easily change the color theme of your poster by going to the DESIGN menu, click on COLORS, and choose the color theme of your choice. You can also create your own color theme.</a:t>
              </a:r>
            </a:p>
            <a:p>
              <a:pPr marL="0" marR="0" lvl="2"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l" defTabSz="27489"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You can also manually change the color of your background by going to VIEW &gt; SLIDE MASTER.  After you finish working on the master be sure to go to VIEW &gt; NORMAL to continue working on your poster.</a:t>
              </a: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How to add Text</a:t>
              </a:r>
            </a:p>
            <a:p>
              <a:pPr marL="824675" marR="0" lvl="2" indent="0" algn="l" defTabSz="27489"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The template comes with a number of pre-formatted placeholders for headers and text blocks. You can add more blocks by copying and pasting the existing ones or by adding a text box from the HOME menu. </a:t>
              </a:r>
            </a:p>
            <a:p>
              <a:pPr marL="365161" marR="0" lvl="2"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ctr" defTabSz="365161"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 </a:t>
              </a: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Text size</a:t>
              </a:r>
            </a:p>
            <a:p>
              <a:pPr marL="0" marR="0" lvl="0" indent="0" algn="l" defTabSz="27489"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Adjust the size of your text based on how much content you have to present. </a:t>
              </a:r>
              <a:b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b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The default template text offers a good starting point. Follow the conference requirements.</a:t>
              </a:r>
            </a:p>
            <a:p>
              <a:pPr marL="365161" marR="0" lvl="2"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ctr" defTabSz="73081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How to add Tables</a:t>
              </a:r>
            </a:p>
            <a:p>
              <a:pPr marL="481060" marR="0" lvl="1" indent="0" algn="l" defTabSz="27489"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To add a table from scratch go to the INSERT menu and </a:t>
              </a:r>
              <a:b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b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click on TABLE. A drop-down box will help you select rows and columns. You can also copy and a paste a table from Word or another PowerPoint document. A pasted table may need to be re-formatted by RIGHT-CLICK &gt; FORMAT SHAPE, TEXT BOX, Margins.</a:t>
              </a: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ctr" defTabSz="36516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Graphs / Charts</a:t>
              </a:r>
            </a:p>
            <a:p>
              <a:pPr marL="0" marR="0" lvl="0" indent="0" algn="l" defTabSz="27489"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You can simply copy and paste charts and graphs from Excel or Word. Some reformatting may be required depending on how the original document has been created.</a:t>
              </a: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ctr" defTabSz="36516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How to change the column configuration</a:t>
              </a:r>
            </a:p>
            <a:p>
              <a:pPr marL="0" marR="0" lvl="0" indent="0" algn="l" defTabSz="27489"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RIGHT-CLICK on the poster background and select LAYOUT to see the column options available for this template. The poster columns can also be customized on the Master. VIEW &gt; MASTER.</a:t>
              </a:r>
            </a:p>
            <a:p>
              <a:pPr marL="0" marR="0" lvl="0" indent="0" algn="ctr" defTabSz="365161" rtl="0" eaLnBrk="1" fontAlgn="auto" latinLnBrk="0" hangingPunct="1">
                <a:lnSpc>
                  <a:spcPct val="100000"/>
                </a:lnSpc>
                <a:spcBef>
                  <a:spcPts val="0"/>
                </a:spcBef>
                <a:spcAft>
                  <a:spcPts val="0"/>
                </a:spcAft>
                <a:buClrTx/>
                <a:buSzTx/>
                <a:buFontTx/>
                <a:buNone/>
                <a:tabLst/>
                <a:defRPr/>
              </a:pPr>
              <a:endPar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endParaRPr>
            </a:p>
            <a:p>
              <a:pPr marL="0" marR="0" lvl="0" indent="0" algn="ctr" defTabSz="36516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How to remove the info bars</a:t>
              </a:r>
            </a:p>
            <a:p>
              <a:pPr marL="0" marR="0" lvl="0" indent="0" algn="l" defTabSz="27489"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a:p>
              <a:pPr marL="0" marR="0" lvl="0" indent="0" algn="ctr" defTabSz="365161"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srgbClr val="FFC000"/>
                  </a:solidFill>
                  <a:effectLst/>
                  <a:uLnTx/>
                  <a:uFillTx/>
                  <a:latin typeface="Trebuchet MS" pitchFamily="34" charset="0"/>
                  <a:ea typeface="+mn-ea"/>
                  <a:cs typeface="+mn-cs"/>
                </a:rPr>
                <a:t>Save your work</a:t>
              </a:r>
            </a:p>
            <a:p>
              <a:pPr marL="0" marR="0" lvl="0" indent="0" algn="l" defTabSz="27489"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rPr>
                <a:t>Save your template as a PowerPoint document. For printing, save as PowerPoint of “Print-quality” PDF.</a:t>
              </a:r>
            </a:p>
            <a:p>
              <a:pPr marL="0" marR="0" lvl="0" indent="0" algn="l" defTabSz="27489" rtl="0" eaLnBrk="1" fontAlgn="auto" latinLnBrk="0" hangingPunct="1">
                <a:lnSpc>
                  <a:spcPct val="100000"/>
                </a:lnSpc>
                <a:spcBef>
                  <a:spcPts val="0"/>
                </a:spcBef>
                <a:spcAft>
                  <a:spcPts val="0"/>
                </a:spcAft>
                <a:buClrTx/>
                <a:buSzTx/>
                <a:buFontTx/>
                <a:buNone/>
                <a:tabLst/>
                <a:defRPr/>
              </a:pPr>
              <a:endParaRPr kumimoji="0" lang="en-US" sz="577" b="0" i="0" u="none" strike="noStrike" kern="1200" cap="none" spc="0" normalizeH="0" baseline="0" noProof="0" dirty="0">
                <a:ln>
                  <a:noFill/>
                </a:ln>
                <a:solidFill>
                  <a:prstClr val="white">
                    <a:lumMod val="75000"/>
                  </a:prstClr>
                </a:solidFill>
                <a:effectLst/>
                <a:uLnTx/>
                <a:uFillTx/>
                <a:latin typeface="Trebuchet MS" pitchFamily="34" charset="0"/>
                <a:ea typeface="+mn-ea"/>
                <a:cs typeface="+mn-cs"/>
              </a:endParaRPr>
            </a:p>
          </p:txBody>
        </p:sp>
        <p:graphicFrame>
          <p:nvGraphicFramePr>
            <p:cNvPr id="56" name="Object 55"/>
            <p:cNvGraphicFramePr>
              <a:graphicFrameLocks noChangeAspect="1"/>
            </p:cNvGraphicFramePr>
            <p:nvPr userDrawn="1"/>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1060" name="Image" r:id="rId12" imgW="4571429" imgH="1688889" progId="">
                    <p:embed/>
                  </p:oleObj>
                </mc:Choice>
                <mc:Fallback>
                  <p:oleObj name="Image" r:id="rId12" imgW="4571429" imgH="1688889" progId="">
                    <p:embed/>
                    <p:pic>
                      <p:nvPicPr>
                        <p:cNvPr id="56" name="Object 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71237" y="3286607"/>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7" name="Picture 56"/>
            <p:cNvPicPr>
              <a:picLocks noChangeAspect="1"/>
            </p:cNvPicPr>
            <p:nvPr userDrawn="1"/>
          </p:nvPicPr>
          <p:blipFill>
            <a:blip r:embed="rId14" cstate="print"/>
            <a:stretch>
              <a:fillRect/>
            </a:stretch>
          </p:blipFill>
          <p:spPr>
            <a:xfrm>
              <a:off x="44487207" y="7579895"/>
              <a:ext cx="2969584" cy="1370577"/>
            </a:xfrm>
            <a:prstGeom prst="rect">
              <a:avLst/>
            </a:prstGeom>
            <a:ln>
              <a:noFill/>
            </a:ln>
          </p:spPr>
        </p:pic>
        <p:graphicFrame>
          <p:nvGraphicFramePr>
            <p:cNvPr id="58" name="Object 57"/>
            <p:cNvGraphicFramePr>
              <a:graphicFrameLocks noChangeAspect="1"/>
            </p:cNvGraphicFramePr>
            <p:nvPr userDrawn="1"/>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1061" name="Image" r:id="rId15" imgW="1574603" imgH="1053968" progId="">
                    <p:embed/>
                  </p:oleObj>
                </mc:Choice>
                <mc:Fallback>
                  <p:oleObj name="Image" r:id="rId15" imgW="1574603" imgH="1053968" progId="">
                    <p:embed/>
                    <p:pic>
                      <p:nvPicPr>
                        <p:cNvPr id="58" name="Object 5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29619" y="11328671"/>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9" name="Group 58"/>
            <p:cNvGrpSpPr/>
            <p:nvPr userDrawn="1"/>
          </p:nvGrpSpPr>
          <p:grpSpPr>
            <a:xfrm>
              <a:off x="44487207" y="23850402"/>
              <a:ext cx="10354213" cy="1651187"/>
              <a:chOff x="44200453" y="23567551"/>
              <a:chExt cx="9771399" cy="1422885"/>
            </a:xfrm>
          </p:grpSpPr>
          <p:sp>
            <p:nvSpPr>
              <p:cNvPr id="61" name="Rounded Rectangle 60"/>
              <p:cNvSpPr/>
              <p:nvPr userDrawn="1"/>
            </p:nvSpPr>
            <p:spPr>
              <a:xfrm>
                <a:off x="44200453" y="23567551"/>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0811" rtl="0" eaLnBrk="1" fontAlgn="auto" latinLnBrk="0" hangingPunct="1">
                  <a:lnSpc>
                    <a:spcPct val="100000"/>
                  </a:lnSpc>
                  <a:spcBef>
                    <a:spcPts val="0"/>
                  </a:spcBef>
                  <a:spcAft>
                    <a:spcPts val="0"/>
                  </a:spcAft>
                  <a:buClrTx/>
                  <a:buSzTx/>
                  <a:buFontTx/>
                  <a:buNone/>
                  <a:tabLst/>
                  <a:defRPr/>
                </a:pPr>
                <a:endParaRPr kumimoji="0" lang="en-US" sz="1443" b="0" i="0" u="none" strike="noStrike" kern="1200" cap="none" spc="0" normalizeH="0" baseline="0" noProof="0">
                  <a:ln>
                    <a:noFill/>
                  </a:ln>
                  <a:solidFill>
                    <a:prstClr val="white"/>
                  </a:solidFill>
                  <a:effectLst/>
                  <a:uLnTx/>
                  <a:uFillTx/>
                  <a:latin typeface="Calibri"/>
                  <a:ea typeface="+mn-ea"/>
                  <a:cs typeface="+mn-cs"/>
                </a:endParaRPr>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3665884"/>
                <a:ext cx="914401" cy="914399"/>
              </a:xfrm>
              <a:prstGeom prst="rect">
                <a:avLst/>
              </a:prstGeom>
              <a:noFill/>
              <a:ln>
                <a:noFill/>
              </a:ln>
            </p:spPr>
          </p:pic>
          <p:sp>
            <p:nvSpPr>
              <p:cNvPr id="63" name="TextBox 62"/>
              <p:cNvSpPr txBox="1"/>
              <p:nvPr userDrawn="1"/>
            </p:nvSpPr>
            <p:spPr>
              <a:xfrm>
                <a:off x="45300662" y="23757474"/>
                <a:ext cx="8671190" cy="1232962"/>
              </a:xfrm>
              <a:prstGeom prst="rect">
                <a:avLst/>
              </a:prstGeom>
              <a:noFill/>
              <a:ln>
                <a:noFill/>
              </a:ln>
            </p:spPr>
            <p:txBody>
              <a:bodyPr wrap="square" rtlCol="0">
                <a:spAutoFit/>
              </a:bodyPr>
              <a:lstStyle/>
              <a:p>
                <a:pPr marL="0" marR="0" lvl="0" indent="0" algn="l" defTabSz="730811"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4E5B6F"/>
                    </a:solidFill>
                    <a:effectLst/>
                    <a:uLnTx/>
                    <a:uFillTx/>
                    <a:latin typeface="Trebuchet MS" pitchFamily="34" charset="0"/>
                    <a:ea typeface="+mn-ea"/>
                    <a:cs typeface="+mn-cs"/>
                  </a:rPr>
                  <a:t>Student discounts are available on our </a:t>
                </a:r>
                <a:r>
                  <a:rPr kumimoji="0" lang="en-US" sz="577" b="0" i="0" u="none" strike="noStrike" kern="1200" cap="none" spc="0" normalizeH="0" baseline="0" noProof="0" dirty="0" err="1">
                    <a:ln>
                      <a:noFill/>
                    </a:ln>
                    <a:solidFill>
                      <a:srgbClr val="4E5B6F"/>
                    </a:solidFill>
                    <a:effectLst/>
                    <a:uLnTx/>
                    <a:uFillTx/>
                    <a:latin typeface="Trebuchet MS" pitchFamily="34" charset="0"/>
                    <a:ea typeface="+mn-ea"/>
                    <a:cs typeface="+mn-cs"/>
                  </a:rPr>
                  <a:t>Facebook</a:t>
                </a:r>
                <a:r>
                  <a:rPr kumimoji="0" lang="en-US" sz="577" b="0" i="0" u="none" strike="noStrike" kern="1200" cap="none" spc="0" normalizeH="0" baseline="0" noProof="0" dirty="0">
                    <a:ln>
                      <a:noFill/>
                    </a:ln>
                    <a:solidFill>
                      <a:srgbClr val="4E5B6F"/>
                    </a:solidFill>
                    <a:effectLst/>
                    <a:uLnTx/>
                    <a:uFillTx/>
                    <a:latin typeface="Trebuchet MS" pitchFamily="34" charset="0"/>
                    <a:ea typeface="+mn-ea"/>
                    <a:cs typeface="+mn-cs"/>
                  </a:rPr>
                  <a:t> page.</a:t>
                </a:r>
                <a:br>
                  <a:rPr kumimoji="0" lang="en-US" sz="577" b="0" i="0" u="none" strike="noStrike" kern="1200" cap="none" spc="0" normalizeH="0" baseline="0" noProof="0" dirty="0">
                    <a:ln>
                      <a:noFill/>
                    </a:ln>
                    <a:solidFill>
                      <a:srgbClr val="4E5B6F"/>
                    </a:solidFill>
                    <a:effectLst/>
                    <a:uLnTx/>
                    <a:uFillTx/>
                    <a:latin typeface="Trebuchet MS" pitchFamily="34" charset="0"/>
                    <a:ea typeface="+mn-ea"/>
                    <a:cs typeface="+mn-cs"/>
                  </a:rPr>
                </a:br>
                <a:r>
                  <a:rPr kumimoji="0" lang="en-US" sz="577" b="0" i="0" u="none" strike="noStrike" kern="1200" cap="none" spc="0" normalizeH="0" baseline="0" noProof="0" dirty="0">
                    <a:ln>
                      <a:noFill/>
                    </a:ln>
                    <a:solidFill>
                      <a:srgbClr val="4E5B6F"/>
                    </a:solidFill>
                    <a:effectLst/>
                    <a:uLnTx/>
                    <a:uFillTx/>
                    <a:latin typeface="Trebuchet MS" pitchFamily="34" charset="0"/>
                    <a:ea typeface="+mn-ea"/>
                    <a:cs typeface="+mn-cs"/>
                  </a:rPr>
                  <a:t>Go to </a:t>
                </a:r>
                <a:r>
                  <a:rPr kumimoji="0" lang="en-US" sz="577" b="0" i="0" u="sng" strike="noStrike" kern="1200" cap="none" spc="0" normalizeH="0" baseline="0" noProof="0" dirty="0">
                    <a:ln>
                      <a:noFill/>
                    </a:ln>
                    <a:solidFill>
                      <a:srgbClr val="4E5B6F"/>
                    </a:solidFill>
                    <a:effectLst/>
                    <a:uLnTx/>
                    <a:uFillTx/>
                    <a:latin typeface="Trebuchet MS" pitchFamily="34" charset="0"/>
                    <a:ea typeface="+mn-ea"/>
                    <a:cs typeface="+mn-cs"/>
                  </a:rPr>
                  <a:t>PosterPresentations.com</a:t>
                </a:r>
                <a:r>
                  <a:rPr kumimoji="0" lang="en-US" sz="577" b="0" i="0" u="none" strike="noStrike" kern="1200" cap="none" spc="0" normalizeH="0" baseline="0" noProof="0" dirty="0">
                    <a:ln>
                      <a:noFill/>
                    </a:ln>
                    <a:solidFill>
                      <a:srgbClr val="4E5B6F"/>
                    </a:solidFill>
                    <a:effectLst/>
                    <a:uLnTx/>
                    <a:uFillTx/>
                    <a:latin typeface="Trebuchet MS" pitchFamily="34" charset="0"/>
                    <a:ea typeface="+mn-ea"/>
                    <a:cs typeface="+mn-cs"/>
                  </a:rPr>
                  <a:t> and click on the FB icon. </a:t>
                </a:r>
              </a:p>
            </p:txBody>
          </p:sp>
        </p:grpSp>
        <p:sp>
          <p:nvSpPr>
            <p:cNvPr id="60" name="TextBox 59"/>
            <p:cNvSpPr txBox="1"/>
            <p:nvPr userDrawn="1"/>
          </p:nvSpPr>
          <p:spPr>
            <a:xfrm>
              <a:off x="44262809" y="25605616"/>
              <a:ext cx="6870214" cy="1980797"/>
            </a:xfrm>
            <a:prstGeom prst="rect">
              <a:avLst/>
            </a:prstGeom>
            <a:noFill/>
          </p:spPr>
          <p:txBody>
            <a:bodyPr wrap="square" lIns="65304" tIns="32651" rIns="65304" bIns="32651" rtlCol="0">
              <a:spAutoFit/>
            </a:bodyPr>
            <a:lstStyle/>
            <a:p>
              <a:pPr marL="0" marR="0" lvl="0" indent="0" algn="l" defTabSz="730811" rtl="0" eaLnBrk="1" fontAlgn="auto" latinLnBrk="0" hangingPunct="1">
                <a:lnSpc>
                  <a:spcPts val="625"/>
                </a:lnSpc>
                <a:spcBef>
                  <a:spcPts val="0"/>
                </a:spcBef>
                <a:spcAft>
                  <a:spcPts val="0"/>
                </a:spcAft>
                <a:buClrTx/>
                <a:buSzTx/>
                <a:buFontTx/>
                <a:buNone/>
                <a:tabLst/>
                <a:defRPr/>
              </a:pPr>
              <a:r>
                <a:rPr kumimoji="0" lang="en-US" sz="673" b="0" i="0" u="none" strike="noStrike" kern="1200" cap="none" spc="0" normalizeH="0" baseline="0" noProof="0" dirty="0">
                  <a:ln>
                    <a:noFill/>
                  </a:ln>
                  <a:solidFill>
                    <a:prstClr val="white"/>
                  </a:solidFill>
                  <a:effectLst/>
                  <a:uLnTx/>
                  <a:uFillTx/>
                  <a:latin typeface="Calibri"/>
                  <a:ea typeface="+mn-ea"/>
                  <a:cs typeface="+mn-cs"/>
                </a:rPr>
                <a:t>© 2013 PosterPresentations.com</a:t>
              </a:r>
              <a:br>
                <a:rPr kumimoji="0" lang="en-US" sz="673" b="0" i="0" u="none" strike="noStrike" kern="1200" cap="none" spc="0" normalizeH="0" baseline="0" noProof="0" dirty="0">
                  <a:ln>
                    <a:noFill/>
                  </a:ln>
                  <a:solidFill>
                    <a:prstClr val="white"/>
                  </a:solidFill>
                  <a:effectLst/>
                  <a:uLnTx/>
                  <a:uFillTx/>
                  <a:latin typeface="Calibri"/>
                  <a:ea typeface="+mn-ea"/>
                  <a:cs typeface="+mn-cs"/>
                </a:rPr>
              </a:br>
              <a:r>
                <a:rPr kumimoji="0" lang="en-US" sz="673" b="0" i="0" u="none" strike="noStrike" kern="1200" cap="none" spc="0" normalizeH="0" baseline="0" noProof="0" dirty="0">
                  <a:ln>
                    <a:noFill/>
                  </a:ln>
                  <a:solidFill>
                    <a:prstClr val="white"/>
                  </a:solidFill>
                  <a:effectLst/>
                  <a:uLnTx/>
                  <a:uFillTx/>
                  <a:latin typeface="Calibri"/>
                  <a:ea typeface="+mn-ea"/>
                  <a:cs typeface="+mn-cs"/>
                </a:rPr>
                <a:t>    </a:t>
              </a:r>
              <a:r>
                <a:rPr kumimoji="0" lang="en-US" sz="577" b="0" i="0" u="none" strike="noStrike" kern="1200" cap="none" spc="0" normalizeH="0" baseline="0" noProof="0" dirty="0">
                  <a:ln>
                    <a:noFill/>
                  </a:ln>
                  <a:solidFill>
                    <a:prstClr val="white"/>
                  </a:solidFill>
                  <a:effectLst/>
                  <a:uLnTx/>
                  <a:uFillTx/>
                  <a:latin typeface="Calibri"/>
                  <a:ea typeface="+mn-ea"/>
                  <a:cs typeface="+mn-cs"/>
                </a:rPr>
                <a:t>2117 Fourth Street , Unit C        </a:t>
              </a:r>
            </a:p>
            <a:p>
              <a:pPr marL="0" marR="0" lvl="0" indent="0" algn="l" defTabSz="730811" rtl="0" eaLnBrk="1" fontAlgn="auto" latinLnBrk="0" hangingPunct="1">
                <a:lnSpc>
                  <a:spcPts val="625"/>
                </a:lnSpc>
                <a:spcBef>
                  <a:spcPts val="0"/>
                </a:spcBef>
                <a:spcAft>
                  <a:spcPts val="0"/>
                </a:spcAft>
                <a:buClrTx/>
                <a:buSzTx/>
                <a:buFontTx/>
                <a:buNone/>
                <a:tabLst/>
                <a:defRPr/>
              </a:pPr>
              <a:r>
                <a:rPr kumimoji="0" lang="en-US" sz="577" b="0" i="0" u="none" strike="noStrike" kern="1200" cap="none" spc="0" normalizeH="0" baseline="0" noProof="0" dirty="0">
                  <a:ln>
                    <a:noFill/>
                  </a:ln>
                  <a:solidFill>
                    <a:prstClr val="white"/>
                  </a:solidFill>
                  <a:effectLst/>
                  <a:uLnTx/>
                  <a:uFillTx/>
                  <a:latin typeface="Calibri"/>
                  <a:ea typeface="+mn-ea"/>
                  <a:cs typeface="+mn-cs"/>
                </a:rPr>
                <a:t>     Berkeley CA </a:t>
              </a:r>
              <a:r>
                <a:rPr kumimoji="0" lang="en-US" sz="481" b="0" i="0" u="none" strike="noStrike" kern="1200" cap="none" spc="0" normalizeH="0" baseline="0" noProof="0" dirty="0">
                  <a:ln>
                    <a:noFill/>
                  </a:ln>
                  <a:solidFill>
                    <a:prstClr val="white"/>
                  </a:solidFill>
                  <a:effectLst/>
                  <a:uLnTx/>
                  <a:uFillTx/>
                  <a:latin typeface="Calibri"/>
                  <a:ea typeface="+mn-ea"/>
                  <a:cs typeface="+mn-cs"/>
                </a:rPr>
                <a:t>94710</a:t>
              </a:r>
              <a:br>
                <a:rPr kumimoji="0" lang="en-US" sz="577" b="0" i="0" u="none" strike="noStrike" kern="1200" cap="none" spc="0" normalizeH="0" baseline="0" noProof="0" dirty="0">
                  <a:ln>
                    <a:noFill/>
                  </a:ln>
                  <a:solidFill>
                    <a:prstClr val="white"/>
                  </a:solidFill>
                  <a:effectLst/>
                  <a:uLnTx/>
                  <a:uFillTx/>
                  <a:latin typeface="Calibri"/>
                  <a:ea typeface="+mn-ea"/>
                  <a:cs typeface="+mn-cs"/>
                </a:rPr>
              </a:br>
              <a:r>
                <a:rPr kumimoji="0" lang="en-US" sz="577" b="0" i="0" u="none" strike="noStrike" kern="1200" cap="none" spc="0" normalizeH="0" baseline="0" noProof="0" dirty="0">
                  <a:ln>
                    <a:noFill/>
                  </a:ln>
                  <a:solidFill>
                    <a:prstClr val="white"/>
                  </a:solidFill>
                  <a:effectLst/>
                  <a:uLnTx/>
                  <a:uFillTx/>
                  <a:latin typeface="Calibri"/>
                  <a:ea typeface="+mn-ea"/>
                  <a:cs typeface="+mn-cs"/>
                </a:rPr>
                <a:t>    </a:t>
              </a:r>
              <a:r>
                <a:rPr kumimoji="0" lang="en-US" sz="577" b="1" i="0" u="none" strike="noStrike" kern="1200" cap="none" spc="0" normalizeH="0" baseline="0" noProof="0" dirty="0">
                  <a:ln>
                    <a:noFill/>
                  </a:ln>
                  <a:solidFill>
                    <a:srgbClr val="FFFF00"/>
                  </a:solidFill>
                  <a:effectLst/>
                  <a:uLnTx/>
                  <a:uFillTx/>
                  <a:latin typeface="Calibri"/>
                  <a:ea typeface="+mn-ea"/>
                  <a:cs typeface="+mn-cs"/>
                </a:rPr>
                <a:t>posterpresenter@gmail.com</a:t>
              </a:r>
              <a:endParaRPr kumimoji="0" lang="en-US" sz="673" b="1" i="0" u="none" strike="noStrike" kern="1200" cap="none" spc="0" normalizeH="0" baseline="0" noProof="0" dirty="0">
                <a:ln>
                  <a:noFill/>
                </a:ln>
                <a:solidFill>
                  <a:srgbClr val="FFFF00"/>
                </a:solidFill>
                <a:effectLst/>
                <a:uLnTx/>
                <a:uFillTx/>
                <a:latin typeface="Calibri"/>
                <a:ea typeface="+mn-ea"/>
                <a:cs typeface="+mn-cs"/>
              </a:endParaRPr>
            </a:p>
          </p:txBody>
        </p:sp>
      </p:grpSp>
    </p:spTree>
    <p:extLst>
      <p:ext uri="{BB962C8B-B14F-4D97-AF65-F5344CB8AC3E}">
        <p14:creationId xmlns:p14="http://schemas.microsoft.com/office/powerpoint/2010/main" val="220382090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730811" rtl="0" eaLnBrk="1" latinLnBrk="0" hangingPunct="1">
        <a:spcBef>
          <a:spcPct val="0"/>
        </a:spcBef>
        <a:buNone/>
        <a:defRPr sz="1443" kern="1200">
          <a:solidFill>
            <a:schemeClr val="bg1"/>
          </a:solidFill>
          <a:latin typeface="Trebuchet MS" pitchFamily="34" charset="0"/>
          <a:ea typeface="+mj-ea"/>
          <a:cs typeface="+mj-cs"/>
        </a:defRPr>
      </a:lvl1pPr>
    </p:titleStyle>
    <p:bodyStyle>
      <a:lvl1pPr marL="274054" indent="-274054" algn="l" defTabSz="730811" rtl="0" eaLnBrk="1" latinLnBrk="0" hangingPunct="1">
        <a:spcBef>
          <a:spcPct val="20000"/>
        </a:spcBef>
        <a:buFont typeface="Arial" pitchFamily="34" charset="0"/>
        <a:buChar char="•"/>
        <a:defRPr sz="2549" kern="1200">
          <a:solidFill>
            <a:schemeClr val="tx1"/>
          </a:solidFill>
          <a:latin typeface="+mn-lt"/>
          <a:ea typeface="+mn-ea"/>
          <a:cs typeface="+mn-cs"/>
        </a:defRPr>
      </a:lvl1pPr>
      <a:lvl2pPr marL="593784" indent="-228378" algn="l" defTabSz="730811" rtl="0" eaLnBrk="1" latinLnBrk="0" hangingPunct="1">
        <a:spcBef>
          <a:spcPct val="20000"/>
        </a:spcBef>
        <a:buFont typeface="Arial" pitchFamily="34" charset="0"/>
        <a:buChar char="–"/>
        <a:defRPr sz="2261" kern="1200">
          <a:solidFill>
            <a:schemeClr val="tx1"/>
          </a:solidFill>
          <a:latin typeface="+mn-lt"/>
          <a:ea typeface="+mn-ea"/>
          <a:cs typeface="+mn-cs"/>
        </a:defRPr>
      </a:lvl2pPr>
      <a:lvl3pPr marL="913514" indent="-182703" algn="l" defTabSz="730811" rtl="0" eaLnBrk="1" latinLnBrk="0" hangingPunct="1">
        <a:spcBef>
          <a:spcPct val="20000"/>
        </a:spcBef>
        <a:buFont typeface="Arial" pitchFamily="34" charset="0"/>
        <a:buChar char="•"/>
        <a:defRPr sz="1924" kern="1200">
          <a:solidFill>
            <a:schemeClr val="tx1"/>
          </a:solidFill>
          <a:latin typeface="+mn-lt"/>
          <a:ea typeface="+mn-ea"/>
          <a:cs typeface="+mn-cs"/>
        </a:defRPr>
      </a:lvl3pPr>
      <a:lvl4pPr marL="1278919" indent="-182703" algn="l" defTabSz="730811" rtl="0" eaLnBrk="1" latinLnBrk="0" hangingPunct="1">
        <a:spcBef>
          <a:spcPct val="20000"/>
        </a:spcBef>
        <a:buFont typeface="Arial" pitchFamily="34" charset="0"/>
        <a:buChar char="–"/>
        <a:defRPr sz="1611" kern="1200">
          <a:solidFill>
            <a:schemeClr val="tx1"/>
          </a:solidFill>
          <a:latin typeface="+mn-lt"/>
          <a:ea typeface="+mn-ea"/>
          <a:cs typeface="+mn-cs"/>
        </a:defRPr>
      </a:lvl4pPr>
      <a:lvl5pPr marL="1644324" indent="-182703" algn="l" defTabSz="730811" rtl="0" eaLnBrk="1" latinLnBrk="0" hangingPunct="1">
        <a:spcBef>
          <a:spcPct val="20000"/>
        </a:spcBef>
        <a:buFont typeface="Arial" pitchFamily="34" charset="0"/>
        <a:buChar char="»"/>
        <a:defRPr sz="1611" kern="1200">
          <a:solidFill>
            <a:schemeClr val="tx1"/>
          </a:solidFill>
          <a:latin typeface="+mn-lt"/>
          <a:ea typeface="+mn-ea"/>
          <a:cs typeface="+mn-cs"/>
        </a:defRPr>
      </a:lvl5pPr>
      <a:lvl6pPr marL="2009730" indent="-182703" algn="l" defTabSz="730811" rtl="0" eaLnBrk="1" latinLnBrk="0" hangingPunct="1">
        <a:spcBef>
          <a:spcPct val="20000"/>
        </a:spcBef>
        <a:buFont typeface="Arial" pitchFamily="34" charset="0"/>
        <a:buChar char="•"/>
        <a:defRPr sz="1611" kern="1200">
          <a:solidFill>
            <a:schemeClr val="tx1"/>
          </a:solidFill>
          <a:latin typeface="+mn-lt"/>
          <a:ea typeface="+mn-ea"/>
          <a:cs typeface="+mn-cs"/>
        </a:defRPr>
      </a:lvl6pPr>
      <a:lvl7pPr marL="2375135" indent="-182703" algn="l" defTabSz="730811" rtl="0" eaLnBrk="1" latinLnBrk="0" hangingPunct="1">
        <a:spcBef>
          <a:spcPct val="20000"/>
        </a:spcBef>
        <a:buFont typeface="Arial" pitchFamily="34" charset="0"/>
        <a:buChar char="•"/>
        <a:defRPr sz="1611" kern="1200">
          <a:solidFill>
            <a:schemeClr val="tx1"/>
          </a:solidFill>
          <a:latin typeface="+mn-lt"/>
          <a:ea typeface="+mn-ea"/>
          <a:cs typeface="+mn-cs"/>
        </a:defRPr>
      </a:lvl7pPr>
      <a:lvl8pPr marL="2740541" indent="-182703" algn="l" defTabSz="730811" rtl="0" eaLnBrk="1" latinLnBrk="0" hangingPunct="1">
        <a:spcBef>
          <a:spcPct val="20000"/>
        </a:spcBef>
        <a:buFont typeface="Arial" pitchFamily="34" charset="0"/>
        <a:buChar char="•"/>
        <a:defRPr sz="1611" kern="1200">
          <a:solidFill>
            <a:schemeClr val="tx1"/>
          </a:solidFill>
          <a:latin typeface="+mn-lt"/>
          <a:ea typeface="+mn-ea"/>
          <a:cs typeface="+mn-cs"/>
        </a:defRPr>
      </a:lvl8pPr>
      <a:lvl9pPr marL="3105946" indent="-182703" algn="l" defTabSz="730811" rtl="0" eaLnBrk="1" latinLnBrk="0" hangingPunct="1">
        <a:spcBef>
          <a:spcPct val="20000"/>
        </a:spcBef>
        <a:buFont typeface="Arial" pitchFamily="34" charset="0"/>
        <a:buChar char="•"/>
        <a:defRPr sz="1611" kern="1200">
          <a:solidFill>
            <a:schemeClr val="tx1"/>
          </a:solidFill>
          <a:latin typeface="+mn-lt"/>
          <a:ea typeface="+mn-ea"/>
          <a:cs typeface="+mn-cs"/>
        </a:defRPr>
      </a:lvl9pPr>
    </p:bodyStyle>
    <p:otherStyle>
      <a:defPPr>
        <a:defRPr lang="en-US"/>
      </a:defPPr>
      <a:lvl1pPr marL="0" algn="l" defTabSz="730811" rtl="0" eaLnBrk="1" latinLnBrk="0" hangingPunct="1">
        <a:defRPr sz="1443" kern="1200">
          <a:solidFill>
            <a:schemeClr val="tx1"/>
          </a:solidFill>
          <a:latin typeface="+mn-lt"/>
          <a:ea typeface="+mn-ea"/>
          <a:cs typeface="+mn-cs"/>
        </a:defRPr>
      </a:lvl1pPr>
      <a:lvl2pPr marL="365406" algn="l" defTabSz="730811" rtl="0" eaLnBrk="1" latinLnBrk="0" hangingPunct="1">
        <a:defRPr sz="1443" kern="1200">
          <a:solidFill>
            <a:schemeClr val="tx1"/>
          </a:solidFill>
          <a:latin typeface="+mn-lt"/>
          <a:ea typeface="+mn-ea"/>
          <a:cs typeface="+mn-cs"/>
        </a:defRPr>
      </a:lvl2pPr>
      <a:lvl3pPr marL="730811" algn="l" defTabSz="730811" rtl="0" eaLnBrk="1" latinLnBrk="0" hangingPunct="1">
        <a:defRPr sz="1443" kern="1200">
          <a:solidFill>
            <a:schemeClr val="tx1"/>
          </a:solidFill>
          <a:latin typeface="+mn-lt"/>
          <a:ea typeface="+mn-ea"/>
          <a:cs typeface="+mn-cs"/>
        </a:defRPr>
      </a:lvl3pPr>
      <a:lvl4pPr marL="1096216" algn="l" defTabSz="730811" rtl="0" eaLnBrk="1" latinLnBrk="0" hangingPunct="1">
        <a:defRPr sz="1443" kern="1200">
          <a:solidFill>
            <a:schemeClr val="tx1"/>
          </a:solidFill>
          <a:latin typeface="+mn-lt"/>
          <a:ea typeface="+mn-ea"/>
          <a:cs typeface="+mn-cs"/>
        </a:defRPr>
      </a:lvl4pPr>
      <a:lvl5pPr marL="1461622" algn="l" defTabSz="730811" rtl="0" eaLnBrk="1" latinLnBrk="0" hangingPunct="1">
        <a:defRPr sz="1443" kern="1200">
          <a:solidFill>
            <a:schemeClr val="tx1"/>
          </a:solidFill>
          <a:latin typeface="+mn-lt"/>
          <a:ea typeface="+mn-ea"/>
          <a:cs typeface="+mn-cs"/>
        </a:defRPr>
      </a:lvl5pPr>
      <a:lvl6pPr marL="1827027" algn="l" defTabSz="730811" rtl="0" eaLnBrk="1" latinLnBrk="0" hangingPunct="1">
        <a:defRPr sz="1443" kern="1200">
          <a:solidFill>
            <a:schemeClr val="tx1"/>
          </a:solidFill>
          <a:latin typeface="+mn-lt"/>
          <a:ea typeface="+mn-ea"/>
          <a:cs typeface="+mn-cs"/>
        </a:defRPr>
      </a:lvl6pPr>
      <a:lvl7pPr marL="2192433" algn="l" defTabSz="730811" rtl="0" eaLnBrk="1" latinLnBrk="0" hangingPunct="1">
        <a:defRPr sz="1443" kern="1200">
          <a:solidFill>
            <a:schemeClr val="tx1"/>
          </a:solidFill>
          <a:latin typeface="+mn-lt"/>
          <a:ea typeface="+mn-ea"/>
          <a:cs typeface="+mn-cs"/>
        </a:defRPr>
      </a:lvl7pPr>
      <a:lvl8pPr marL="2557838" algn="l" defTabSz="730811" rtl="0" eaLnBrk="1" latinLnBrk="0" hangingPunct="1">
        <a:defRPr sz="1443" kern="1200">
          <a:solidFill>
            <a:schemeClr val="tx1"/>
          </a:solidFill>
          <a:latin typeface="+mn-lt"/>
          <a:ea typeface="+mn-ea"/>
          <a:cs typeface="+mn-cs"/>
        </a:defRPr>
      </a:lvl8pPr>
      <a:lvl9pPr marL="2923244" algn="l" defTabSz="730811" rtl="0" eaLnBrk="1" latinLnBrk="0" hangingPunct="1">
        <a:defRPr sz="14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3920160-67F6-F84F-8349-5DBA37C802D6}"/>
              </a:ext>
            </a:extLst>
          </p:cNvPr>
          <p:cNvPicPr>
            <a:picLocks noChangeAspect="1"/>
          </p:cNvPicPr>
          <p:nvPr/>
        </p:nvPicPr>
        <p:blipFill>
          <a:blip r:embed="rId3"/>
          <a:stretch>
            <a:fillRect/>
          </a:stretch>
        </p:blipFill>
        <p:spPr>
          <a:xfrm>
            <a:off x="0" y="0"/>
            <a:ext cx="9144000" cy="5143500"/>
          </a:xfrm>
          <a:prstGeom prst="rect">
            <a:avLst/>
          </a:prstGeom>
        </p:spPr>
      </p:pic>
      <p:sp>
        <p:nvSpPr>
          <p:cNvPr id="6" name="Subtitle 5"/>
          <p:cNvSpPr>
            <a:spLocks noGrp="1"/>
          </p:cNvSpPr>
          <p:nvPr>
            <p:ph type="subTitle" idx="1"/>
          </p:nvPr>
        </p:nvSpPr>
        <p:spPr/>
        <p:txBody>
          <a:bodyPr/>
          <a:lstStyle/>
          <a:p>
            <a:endParaRPr lang="en-GB" dirty="0"/>
          </a:p>
        </p:txBody>
      </p:sp>
      <p:sp>
        <p:nvSpPr>
          <p:cNvPr id="2" name="Title 1"/>
          <p:cNvSpPr>
            <a:spLocks noGrp="1"/>
          </p:cNvSpPr>
          <p:nvPr>
            <p:ph type="ctrTitle"/>
          </p:nvPr>
        </p:nvSpPr>
        <p:spPr/>
        <p:txBody>
          <a:bodyPr/>
          <a:lstStyle/>
          <a:p>
            <a:endParaRPr lang="en-GB"/>
          </a:p>
        </p:txBody>
      </p:sp>
    </p:spTree>
    <p:extLst>
      <p:ext uri="{BB962C8B-B14F-4D97-AF65-F5344CB8AC3E}">
        <p14:creationId xmlns:p14="http://schemas.microsoft.com/office/powerpoint/2010/main" val="82882925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TotalTime>
  <Words>1</Words>
  <Application>Microsoft Macintosh PowerPoint</Application>
  <PresentationFormat>On-screen Show (16:9)</PresentationFormat>
  <Paragraphs>1</Paragraphs>
  <Slides>1</Slides>
  <Notes>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Trebuchet MS</vt:lpstr>
      <vt:lpstr>2_Office Theme</vt:lpstr>
      <vt:lpstr>PosterPresentations.com-100CMx140CM</vt:lpstr>
      <vt:lpstr>Image</vt:lpstr>
      <vt:lpstr>PowerPoint Presentation</vt:lpstr>
    </vt:vector>
  </TitlesOfParts>
  <Company>NCG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Shaw</dc:creator>
  <cp:lastModifiedBy>Hammond, Lucy</cp:lastModifiedBy>
  <cp:revision>17</cp:revision>
  <dcterms:created xsi:type="dcterms:W3CDTF">2017-03-08T15:06:46Z</dcterms:created>
  <dcterms:modified xsi:type="dcterms:W3CDTF">2021-03-10T14:12:02Z</dcterms:modified>
</cp:coreProperties>
</file>